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529" r:id="rId5"/>
    <p:sldId id="538" r:id="rId6"/>
    <p:sldId id="545" r:id="rId7"/>
    <p:sldId id="554" r:id="rId8"/>
    <p:sldId id="553" r:id="rId9"/>
    <p:sldId id="550" r:id="rId10"/>
    <p:sldId id="551" r:id="rId11"/>
    <p:sldId id="552" r:id="rId12"/>
    <p:sldId id="547" r:id="rId13"/>
    <p:sldId id="548" r:id="rId14"/>
  </p:sldIdLst>
  <p:sldSz cx="9144000" cy="5143500" type="screen16x9"/>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Jansen" initials="AJ" lastIdx="2" clrIdx="0">
    <p:extLst>
      <p:ext uri="{19B8F6BF-5375-455C-9EA6-DF929625EA0E}">
        <p15:presenceInfo xmlns:p15="http://schemas.microsoft.com/office/powerpoint/2012/main" userId="S::a.jansen@radaradvies.nl::bfdad5ad-b97f-4f73-bb46-f2ee3542b9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251"/>
    <a:srgbClr val="FFE101"/>
    <a:srgbClr val="2D3892"/>
    <a:srgbClr val="006FFF"/>
    <a:srgbClr val="F24151"/>
    <a:srgbClr val="1F376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262F73-0930-42B6-B02F-A38463E822EC}" v="500" dt="2021-04-26T11:31:39.940"/>
    <p1510:client id="{6257DB97-617A-4636-9D2C-869659D8F043}" v="425" dt="2021-04-26T12:12:58.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eke Wouterse" userId="82fecb5e-63f0-4ea8-b9d9-bfcbe9571e28" providerId="ADAL" clId="{34262F73-0930-42B6-B02F-A38463E822EC}"/>
    <pc:docChg chg="undo custSel addSld delSld modSld sldOrd addSection delSection">
      <pc:chgData name="Lieke Wouterse" userId="82fecb5e-63f0-4ea8-b9d9-bfcbe9571e28" providerId="ADAL" clId="{34262F73-0930-42B6-B02F-A38463E822EC}" dt="2021-04-26T11:31:39.941" v="2292" actId="20577"/>
      <pc:docMkLst>
        <pc:docMk/>
      </pc:docMkLst>
      <pc:sldChg chg="modSp mod">
        <pc:chgData name="Lieke Wouterse" userId="82fecb5e-63f0-4ea8-b9d9-bfcbe9571e28" providerId="ADAL" clId="{34262F73-0930-42B6-B02F-A38463E822EC}" dt="2021-04-23T08:56:35.006" v="590" actId="14100"/>
        <pc:sldMkLst>
          <pc:docMk/>
          <pc:sldMk cId="1228342762" sldId="529"/>
        </pc:sldMkLst>
        <pc:spChg chg="mod">
          <ac:chgData name="Lieke Wouterse" userId="82fecb5e-63f0-4ea8-b9d9-bfcbe9571e28" providerId="ADAL" clId="{34262F73-0930-42B6-B02F-A38463E822EC}" dt="2021-04-23T08:56:23.420" v="586" actId="20577"/>
          <ac:spMkLst>
            <pc:docMk/>
            <pc:sldMk cId="1228342762" sldId="529"/>
            <ac:spMk id="13" creationId="{04DD8A23-28CF-46BE-9B95-FD857E6284FD}"/>
          </ac:spMkLst>
        </pc:spChg>
        <pc:spChg chg="mod">
          <ac:chgData name="Lieke Wouterse" userId="82fecb5e-63f0-4ea8-b9d9-bfcbe9571e28" providerId="ADAL" clId="{34262F73-0930-42B6-B02F-A38463E822EC}" dt="2021-04-23T08:56:35.006" v="590" actId="14100"/>
          <ac:spMkLst>
            <pc:docMk/>
            <pc:sldMk cId="1228342762" sldId="529"/>
            <ac:spMk id="17" creationId="{00000000-0000-0000-0000-000000000000}"/>
          </ac:spMkLst>
        </pc:spChg>
      </pc:sldChg>
      <pc:sldChg chg="del">
        <pc:chgData name="Lieke Wouterse" userId="82fecb5e-63f0-4ea8-b9d9-bfcbe9571e28" providerId="ADAL" clId="{34262F73-0930-42B6-B02F-A38463E822EC}" dt="2021-04-23T08:57:28.191" v="596" actId="2696"/>
        <pc:sldMkLst>
          <pc:docMk/>
          <pc:sldMk cId="2530561353" sldId="540"/>
        </pc:sldMkLst>
      </pc:sldChg>
      <pc:sldChg chg="del">
        <pc:chgData name="Lieke Wouterse" userId="82fecb5e-63f0-4ea8-b9d9-bfcbe9571e28" providerId="ADAL" clId="{34262F73-0930-42B6-B02F-A38463E822EC}" dt="2021-04-23T08:57:23.534" v="595" actId="2696"/>
        <pc:sldMkLst>
          <pc:docMk/>
          <pc:sldMk cId="2673525999" sldId="541"/>
        </pc:sldMkLst>
      </pc:sldChg>
      <pc:sldChg chg="del">
        <pc:chgData name="Lieke Wouterse" userId="82fecb5e-63f0-4ea8-b9d9-bfcbe9571e28" providerId="ADAL" clId="{34262F73-0930-42B6-B02F-A38463E822EC}" dt="2021-04-23T08:57:21.395" v="594" actId="2696"/>
        <pc:sldMkLst>
          <pc:docMk/>
          <pc:sldMk cId="3441579095" sldId="542"/>
        </pc:sldMkLst>
      </pc:sldChg>
      <pc:sldChg chg="del">
        <pc:chgData name="Lieke Wouterse" userId="82fecb5e-63f0-4ea8-b9d9-bfcbe9571e28" providerId="ADAL" clId="{34262F73-0930-42B6-B02F-A38463E822EC}" dt="2021-04-23T08:57:17.718" v="593" actId="2696"/>
        <pc:sldMkLst>
          <pc:docMk/>
          <pc:sldMk cId="557199317" sldId="543"/>
        </pc:sldMkLst>
      </pc:sldChg>
      <pc:sldChg chg="modSp mod ord">
        <pc:chgData name="Lieke Wouterse" userId="82fecb5e-63f0-4ea8-b9d9-bfcbe9571e28" providerId="ADAL" clId="{34262F73-0930-42B6-B02F-A38463E822EC}" dt="2021-04-26T11:28:52.138" v="2240" actId="20577"/>
        <pc:sldMkLst>
          <pc:docMk/>
          <pc:sldMk cId="3146597556" sldId="547"/>
        </pc:sldMkLst>
        <pc:spChg chg="mod">
          <ac:chgData name="Lieke Wouterse" userId="82fecb5e-63f0-4ea8-b9d9-bfcbe9571e28" providerId="ADAL" clId="{34262F73-0930-42B6-B02F-A38463E822EC}" dt="2021-04-26T11:28:11.384" v="2180" actId="20577"/>
          <ac:spMkLst>
            <pc:docMk/>
            <pc:sldMk cId="3146597556" sldId="547"/>
            <ac:spMk id="2" creationId="{A7AE6E1A-905A-AF48-9BA5-C77ABC2CD603}"/>
          </ac:spMkLst>
        </pc:spChg>
        <pc:spChg chg="mod">
          <ac:chgData name="Lieke Wouterse" userId="82fecb5e-63f0-4ea8-b9d9-bfcbe9571e28" providerId="ADAL" clId="{34262F73-0930-42B6-B02F-A38463E822EC}" dt="2021-04-26T11:28:52.138" v="2240" actId="20577"/>
          <ac:spMkLst>
            <pc:docMk/>
            <pc:sldMk cId="3146597556" sldId="547"/>
            <ac:spMk id="4" creationId="{E0D0C084-D0A6-C340-A77A-D30BC27F02D0}"/>
          </ac:spMkLst>
        </pc:spChg>
      </pc:sldChg>
      <pc:sldChg chg="modSp new mod">
        <pc:chgData name="Lieke Wouterse" userId="82fecb5e-63f0-4ea8-b9d9-bfcbe9571e28" providerId="ADAL" clId="{34262F73-0930-42B6-B02F-A38463E822EC}" dt="2021-04-23T08:54:57.501" v="387" actId="20577"/>
        <pc:sldMkLst>
          <pc:docMk/>
          <pc:sldMk cId="1974040290" sldId="549"/>
        </pc:sldMkLst>
        <pc:spChg chg="mod">
          <ac:chgData name="Lieke Wouterse" userId="82fecb5e-63f0-4ea8-b9d9-bfcbe9571e28" providerId="ADAL" clId="{34262F73-0930-42B6-B02F-A38463E822EC}" dt="2021-04-23T08:53:30.209" v="26" actId="20577"/>
          <ac:spMkLst>
            <pc:docMk/>
            <pc:sldMk cId="1974040290" sldId="549"/>
            <ac:spMk id="2" creationId="{212C83C3-E76C-45FD-8F59-BDA0660A2308}"/>
          </ac:spMkLst>
        </pc:spChg>
        <pc:spChg chg="mod">
          <ac:chgData name="Lieke Wouterse" userId="82fecb5e-63f0-4ea8-b9d9-bfcbe9571e28" providerId="ADAL" clId="{34262F73-0930-42B6-B02F-A38463E822EC}" dt="2021-04-23T08:54:57.501" v="387" actId="20577"/>
          <ac:spMkLst>
            <pc:docMk/>
            <pc:sldMk cId="1974040290" sldId="549"/>
            <ac:spMk id="3" creationId="{20216374-5F78-40B1-A80B-CFF024F9E265}"/>
          </ac:spMkLst>
        </pc:spChg>
      </pc:sldChg>
      <pc:sldChg chg="modSp new mod">
        <pc:chgData name="Lieke Wouterse" userId="82fecb5e-63f0-4ea8-b9d9-bfcbe9571e28" providerId="ADAL" clId="{34262F73-0930-42B6-B02F-A38463E822EC}" dt="2021-04-26T11:31:39.941" v="2292" actId="20577"/>
        <pc:sldMkLst>
          <pc:docMk/>
          <pc:sldMk cId="3002841857" sldId="550"/>
        </pc:sldMkLst>
        <pc:spChg chg="mod">
          <ac:chgData name="Lieke Wouterse" userId="82fecb5e-63f0-4ea8-b9d9-bfcbe9571e28" providerId="ADAL" clId="{34262F73-0930-42B6-B02F-A38463E822EC}" dt="2021-04-26T07:30:59.792" v="804" actId="122"/>
          <ac:spMkLst>
            <pc:docMk/>
            <pc:sldMk cId="3002841857" sldId="550"/>
            <ac:spMk id="2" creationId="{C289FDDA-8860-4361-A60C-C8B3D6F20319}"/>
          </ac:spMkLst>
        </pc:spChg>
        <pc:spChg chg="mod">
          <ac:chgData name="Lieke Wouterse" userId="82fecb5e-63f0-4ea8-b9d9-bfcbe9571e28" providerId="ADAL" clId="{34262F73-0930-42B6-B02F-A38463E822EC}" dt="2021-04-26T11:31:39.941" v="2292" actId="20577"/>
          <ac:spMkLst>
            <pc:docMk/>
            <pc:sldMk cId="3002841857" sldId="550"/>
            <ac:spMk id="3" creationId="{E6F1DC34-149E-41A7-B6B8-B9C7BC2578A9}"/>
          </ac:spMkLst>
        </pc:spChg>
      </pc:sldChg>
      <pc:sldChg chg="modSp new mod">
        <pc:chgData name="Lieke Wouterse" userId="82fecb5e-63f0-4ea8-b9d9-bfcbe9571e28" providerId="ADAL" clId="{34262F73-0930-42B6-B02F-A38463E822EC}" dt="2021-04-26T11:23:54.379" v="2006" actId="20577"/>
        <pc:sldMkLst>
          <pc:docMk/>
          <pc:sldMk cId="1616135961" sldId="551"/>
        </pc:sldMkLst>
        <pc:spChg chg="mod">
          <ac:chgData name="Lieke Wouterse" userId="82fecb5e-63f0-4ea8-b9d9-bfcbe9571e28" providerId="ADAL" clId="{34262F73-0930-42B6-B02F-A38463E822EC}" dt="2021-04-26T08:40:28.231" v="1792" actId="20577"/>
          <ac:spMkLst>
            <pc:docMk/>
            <pc:sldMk cId="1616135961" sldId="551"/>
            <ac:spMk id="2" creationId="{6C97B8DB-CA16-4618-BB2A-814C08618800}"/>
          </ac:spMkLst>
        </pc:spChg>
        <pc:spChg chg="mod">
          <ac:chgData name="Lieke Wouterse" userId="82fecb5e-63f0-4ea8-b9d9-bfcbe9571e28" providerId="ADAL" clId="{34262F73-0930-42B6-B02F-A38463E822EC}" dt="2021-04-26T11:23:54.379" v="2006" actId="20577"/>
          <ac:spMkLst>
            <pc:docMk/>
            <pc:sldMk cId="1616135961" sldId="551"/>
            <ac:spMk id="3" creationId="{47363754-C831-4298-AE45-C9C7C9EF12CE}"/>
          </ac:spMkLst>
        </pc:spChg>
      </pc:sldChg>
      <pc:sldChg chg="modSp new mod">
        <pc:chgData name="Lieke Wouterse" userId="82fecb5e-63f0-4ea8-b9d9-bfcbe9571e28" providerId="ADAL" clId="{34262F73-0930-42B6-B02F-A38463E822EC}" dt="2021-04-26T11:26:47.961" v="2153" actId="20577"/>
        <pc:sldMkLst>
          <pc:docMk/>
          <pc:sldMk cId="2913882269" sldId="552"/>
        </pc:sldMkLst>
        <pc:spChg chg="mod">
          <ac:chgData name="Lieke Wouterse" userId="82fecb5e-63f0-4ea8-b9d9-bfcbe9571e28" providerId="ADAL" clId="{34262F73-0930-42B6-B02F-A38463E822EC}" dt="2021-04-26T07:38:52.898" v="1077" actId="122"/>
          <ac:spMkLst>
            <pc:docMk/>
            <pc:sldMk cId="2913882269" sldId="552"/>
            <ac:spMk id="2" creationId="{6C235E79-BD2F-4568-AB88-120ECB70F962}"/>
          </ac:spMkLst>
        </pc:spChg>
        <pc:spChg chg="mod">
          <ac:chgData name="Lieke Wouterse" userId="82fecb5e-63f0-4ea8-b9d9-bfcbe9571e28" providerId="ADAL" clId="{34262F73-0930-42B6-B02F-A38463E822EC}" dt="2021-04-26T11:26:47.961" v="2153" actId="20577"/>
          <ac:spMkLst>
            <pc:docMk/>
            <pc:sldMk cId="2913882269" sldId="552"/>
            <ac:spMk id="3" creationId="{D8A92E7F-A975-4EB3-B8C9-69B5220FA887}"/>
          </ac:spMkLst>
        </pc:spChg>
      </pc:sldChg>
    </pc:docChg>
  </pc:docChgLst>
  <pc:docChgLst>
    <pc:chgData name="Jordy Krasenberg" userId="ef76420d-c722-4cd2-90dd-53e2ea68771b" providerId="ADAL" clId="{6257DB97-617A-4636-9D2C-869659D8F043}"/>
    <pc:docChg chg="undo custSel addSld delSld modSld sldOrd">
      <pc:chgData name="Jordy Krasenberg" userId="ef76420d-c722-4cd2-90dd-53e2ea68771b" providerId="ADAL" clId="{6257DB97-617A-4636-9D2C-869659D8F043}" dt="2021-04-26T12:12:58.748" v="425" actId="2696"/>
      <pc:docMkLst>
        <pc:docMk/>
      </pc:docMkLst>
      <pc:sldChg chg="modSp add del mod ord modNotesTx">
        <pc:chgData name="Jordy Krasenberg" userId="ef76420d-c722-4cd2-90dd-53e2ea68771b" providerId="ADAL" clId="{6257DB97-617A-4636-9D2C-869659D8F043}" dt="2021-04-26T11:56:30.414" v="39" actId="2696"/>
        <pc:sldMkLst>
          <pc:docMk/>
          <pc:sldMk cId="4196741214" sldId="537"/>
        </pc:sldMkLst>
        <pc:spChg chg="mod">
          <ac:chgData name="Jordy Krasenberg" userId="ef76420d-c722-4cd2-90dd-53e2ea68771b" providerId="ADAL" clId="{6257DB97-617A-4636-9D2C-869659D8F043}" dt="2021-04-26T09:57:39.776" v="3" actId="20577"/>
          <ac:spMkLst>
            <pc:docMk/>
            <pc:sldMk cId="4196741214" sldId="537"/>
            <ac:spMk id="4" creationId="{043D8AD6-AE82-394F-9AF3-DA97FC4B34E9}"/>
          </ac:spMkLst>
        </pc:spChg>
      </pc:sldChg>
      <pc:sldChg chg="addSp delSp modSp mod ord setBg modNotesTx">
        <pc:chgData name="Jordy Krasenberg" userId="ef76420d-c722-4cd2-90dd-53e2ea68771b" providerId="ADAL" clId="{6257DB97-617A-4636-9D2C-869659D8F043}" dt="2021-04-26T12:12:32.099" v="422"/>
        <pc:sldMkLst>
          <pc:docMk/>
          <pc:sldMk cId="796577699" sldId="538"/>
        </pc:sldMkLst>
        <pc:spChg chg="mod">
          <ac:chgData name="Jordy Krasenberg" userId="ef76420d-c722-4cd2-90dd-53e2ea68771b" providerId="ADAL" clId="{6257DB97-617A-4636-9D2C-869659D8F043}" dt="2021-04-26T12:12:30.543" v="421" actId="26606"/>
          <ac:spMkLst>
            <pc:docMk/>
            <pc:sldMk cId="796577699" sldId="538"/>
            <ac:spMk id="2" creationId="{9FA5CE38-B7E8-9249-970E-F7D4EB267660}"/>
          </ac:spMkLst>
        </pc:spChg>
        <pc:spChg chg="mod ord">
          <ac:chgData name="Jordy Krasenberg" userId="ef76420d-c722-4cd2-90dd-53e2ea68771b" providerId="ADAL" clId="{6257DB97-617A-4636-9D2C-869659D8F043}" dt="2021-04-26T12:12:30.543" v="421" actId="26606"/>
          <ac:spMkLst>
            <pc:docMk/>
            <pc:sldMk cId="796577699" sldId="538"/>
            <ac:spMk id="9" creationId="{9CBA1E81-CF76-4740-92E0-FFEB5BD1C257}"/>
          </ac:spMkLst>
        </pc:spChg>
        <pc:picChg chg="add del mod">
          <ac:chgData name="Jordy Krasenberg" userId="ef76420d-c722-4cd2-90dd-53e2ea68771b" providerId="ADAL" clId="{6257DB97-617A-4636-9D2C-869659D8F043}" dt="2021-04-26T12:12:32.099" v="422"/>
          <ac:picMkLst>
            <pc:docMk/>
            <pc:sldMk cId="796577699" sldId="538"/>
            <ac:picMk id="3" creationId="{3F4D60D6-AD03-45CE-A9E8-4E69439C6551}"/>
          </ac:picMkLst>
        </pc:picChg>
      </pc:sldChg>
      <pc:sldChg chg="del">
        <pc:chgData name="Jordy Krasenberg" userId="ef76420d-c722-4cd2-90dd-53e2ea68771b" providerId="ADAL" clId="{6257DB97-617A-4636-9D2C-869659D8F043}" dt="2021-04-26T10:05:32.312" v="22" actId="2696"/>
        <pc:sldMkLst>
          <pc:docMk/>
          <pc:sldMk cId="3678247761" sldId="539"/>
        </pc:sldMkLst>
      </pc:sldChg>
      <pc:sldChg chg="del">
        <pc:chgData name="Jordy Krasenberg" userId="ef76420d-c722-4cd2-90dd-53e2ea68771b" providerId="ADAL" clId="{6257DB97-617A-4636-9D2C-869659D8F043}" dt="2021-04-26T11:56:01.247" v="38" actId="2696"/>
        <pc:sldMkLst>
          <pc:docMk/>
          <pc:sldMk cId="3695119747" sldId="544"/>
        </pc:sldMkLst>
      </pc:sldChg>
      <pc:sldChg chg="ord modNotesTx">
        <pc:chgData name="Jordy Krasenberg" userId="ef76420d-c722-4cd2-90dd-53e2ea68771b" providerId="ADAL" clId="{6257DB97-617A-4636-9D2C-869659D8F043}" dt="2021-04-26T11:59:01.333" v="99"/>
        <pc:sldMkLst>
          <pc:docMk/>
          <pc:sldMk cId="4077216515" sldId="545"/>
        </pc:sldMkLst>
      </pc:sldChg>
      <pc:sldChg chg="del">
        <pc:chgData name="Jordy Krasenberg" userId="ef76420d-c722-4cd2-90dd-53e2ea68771b" providerId="ADAL" clId="{6257DB97-617A-4636-9D2C-869659D8F043}" dt="2021-04-26T11:56:43.890" v="40" actId="2696"/>
        <pc:sldMkLst>
          <pc:docMk/>
          <pc:sldMk cId="576133401" sldId="546"/>
        </pc:sldMkLst>
      </pc:sldChg>
      <pc:sldChg chg="del ord">
        <pc:chgData name="Jordy Krasenberg" userId="ef76420d-c722-4cd2-90dd-53e2ea68771b" providerId="ADAL" clId="{6257DB97-617A-4636-9D2C-869659D8F043}" dt="2021-04-26T12:12:58.748" v="425" actId="2696"/>
        <pc:sldMkLst>
          <pc:docMk/>
          <pc:sldMk cId="1974040290" sldId="549"/>
        </pc:sldMkLst>
      </pc:sldChg>
      <pc:sldChg chg="modSp new del mod modNotesTx">
        <pc:chgData name="Jordy Krasenberg" userId="ef76420d-c722-4cd2-90dd-53e2ea68771b" providerId="ADAL" clId="{6257DB97-617A-4636-9D2C-869659D8F043}" dt="2021-04-26T10:15:43.620" v="27" actId="2696"/>
        <pc:sldMkLst>
          <pc:docMk/>
          <pc:sldMk cId="3527524778" sldId="553"/>
        </pc:sldMkLst>
        <pc:spChg chg="mod">
          <ac:chgData name="Jordy Krasenberg" userId="ef76420d-c722-4cd2-90dd-53e2ea68771b" providerId="ADAL" clId="{6257DB97-617A-4636-9D2C-869659D8F043}" dt="2021-04-26T09:58:04.245" v="6"/>
          <ac:spMkLst>
            <pc:docMk/>
            <pc:sldMk cId="3527524778" sldId="553"/>
            <ac:spMk id="3" creationId="{DE59108A-F08E-4087-90DF-DC7529BBC2B4}"/>
          </ac:spMkLst>
        </pc:spChg>
      </pc:sldChg>
      <pc:sldChg chg="addSp modSp new mod setBg modNotesTx">
        <pc:chgData name="Jordy Krasenberg" userId="ef76420d-c722-4cd2-90dd-53e2ea68771b" providerId="ADAL" clId="{6257DB97-617A-4636-9D2C-869659D8F043}" dt="2021-04-26T12:12:42.714" v="424" actId="1076"/>
        <pc:sldMkLst>
          <pc:docMk/>
          <pc:sldMk cId="4246004215" sldId="553"/>
        </pc:sldMkLst>
        <pc:spChg chg="mod">
          <ac:chgData name="Jordy Krasenberg" userId="ef76420d-c722-4cd2-90dd-53e2ea68771b" providerId="ADAL" clId="{6257DB97-617A-4636-9D2C-869659D8F043}" dt="2021-04-26T12:12:42.714" v="424" actId="1076"/>
          <ac:spMkLst>
            <pc:docMk/>
            <pc:sldMk cId="4246004215" sldId="553"/>
            <ac:spMk id="2" creationId="{760B2852-AC5A-41CB-BA4A-5465F54F8DA2}"/>
          </ac:spMkLst>
        </pc:spChg>
        <pc:spChg chg="mod ord">
          <ac:chgData name="Jordy Krasenberg" userId="ef76420d-c722-4cd2-90dd-53e2ea68771b" providerId="ADAL" clId="{6257DB97-617A-4636-9D2C-869659D8F043}" dt="2021-04-26T12:11:17.491" v="389" actId="26606"/>
          <ac:spMkLst>
            <pc:docMk/>
            <pc:sldMk cId="4246004215" sldId="553"/>
            <ac:spMk id="3" creationId="{C352677E-80BB-4B4C-81A6-8329CD511DA7}"/>
          </ac:spMkLst>
        </pc:spChg>
        <pc:picChg chg="add mod">
          <ac:chgData name="Jordy Krasenberg" userId="ef76420d-c722-4cd2-90dd-53e2ea68771b" providerId="ADAL" clId="{6257DB97-617A-4636-9D2C-869659D8F043}" dt="2021-04-26T12:11:17.491" v="389" actId="26606"/>
          <ac:picMkLst>
            <pc:docMk/>
            <pc:sldMk cId="4246004215" sldId="553"/>
            <ac:picMk id="4" creationId="{AB804F81-E675-4B29-BAF4-68E865637765}"/>
          </ac:picMkLst>
        </pc:picChg>
      </pc:sldChg>
      <pc:sldChg chg="addSp delSp modSp new mod setBg modNotesTx">
        <pc:chgData name="Jordy Krasenberg" userId="ef76420d-c722-4cd2-90dd-53e2ea68771b" providerId="ADAL" clId="{6257DB97-617A-4636-9D2C-869659D8F043}" dt="2021-04-26T12:12:37.618" v="423" actId="1076"/>
        <pc:sldMkLst>
          <pc:docMk/>
          <pc:sldMk cId="2705376040" sldId="554"/>
        </pc:sldMkLst>
        <pc:spChg chg="mod">
          <ac:chgData name="Jordy Krasenberg" userId="ef76420d-c722-4cd2-90dd-53e2ea68771b" providerId="ADAL" clId="{6257DB97-617A-4636-9D2C-869659D8F043}" dt="2021-04-26T12:12:37.618" v="423" actId="1076"/>
          <ac:spMkLst>
            <pc:docMk/>
            <pc:sldMk cId="2705376040" sldId="554"/>
            <ac:spMk id="2" creationId="{6F5AB80B-BFC9-4690-A045-5904711EF356}"/>
          </ac:spMkLst>
        </pc:spChg>
        <pc:spChg chg="mod ord">
          <ac:chgData name="Jordy Krasenberg" userId="ef76420d-c722-4cd2-90dd-53e2ea68771b" providerId="ADAL" clId="{6257DB97-617A-4636-9D2C-869659D8F043}" dt="2021-04-26T12:09:56.372" v="386" actId="26606"/>
          <ac:spMkLst>
            <pc:docMk/>
            <pc:sldMk cId="2705376040" sldId="554"/>
            <ac:spMk id="3" creationId="{8201B07E-5C6F-4F8A-817D-79D315BCD3FE}"/>
          </ac:spMkLst>
        </pc:spChg>
        <pc:picChg chg="add del mod">
          <ac:chgData name="Jordy Krasenberg" userId="ef76420d-c722-4cd2-90dd-53e2ea68771b" providerId="ADAL" clId="{6257DB97-617A-4636-9D2C-869659D8F043}" dt="2021-04-26T12:09:43.710" v="383"/>
          <ac:picMkLst>
            <pc:docMk/>
            <pc:sldMk cId="2705376040" sldId="554"/>
            <ac:picMk id="1026" creationId="{3A1E3318-7FDB-489B-A1C9-66587873E808}"/>
          </ac:picMkLst>
        </pc:picChg>
        <pc:picChg chg="add mod">
          <ac:chgData name="Jordy Krasenberg" userId="ef76420d-c722-4cd2-90dd-53e2ea68771b" providerId="ADAL" clId="{6257DB97-617A-4636-9D2C-869659D8F043}" dt="2021-04-26T12:09:56.372" v="386" actId="26606"/>
          <ac:picMkLst>
            <pc:docMk/>
            <pc:sldMk cId="2705376040" sldId="554"/>
            <ac:picMk id="1028" creationId="{5F7D07B1-913C-4582-8E7B-69BF5D1B823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4BA64024-0CB4-F14D-A253-AA128173EA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59FFDF09-6205-CD44-8F9A-28D49B31A2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93E5D0-D268-1846-BFCB-6912EBC54313}" type="datetimeFigureOut">
              <a:rPr lang="it-IT" smtClean="0"/>
              <a:t>26/04/2021</a:t>
            </a:fld>
            <a:endParaRPr lang="it-IT"/>
          </a:p>
        </p:txBody>
      </p:sp>
      <p:sp>
        <p:nvSpPr>
          <p:cNvPr id="4" name="Segnaposto piè di pagina 3">
            <a:extLst>
              <a:ext uri="{FF2B5EF4-FFF2-40B4-BE49-F238E27FC236}">
                <a16:creationId xmlns:a16="http://schemas.microsoft.com/office/drawing/2014/main" id="{79E016DE-2E8C-3C41-BABC-3FFC272EA4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C3317384-7EBE-874F-9526-ED8159B6474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607993-33AC-6541-A22B-C8F77C90BCB5}" type="slidenum">
              <a:rPr lang="it-IT" smtClean="0"/>
              <a:t>‹#›</a:t>
            </a:fld>
            <a:endParaRPr lang="it-IT"/>
          </a:p>
        </p:txBody>
      </p:sp>
    </p:spTree>
    <p:extLst>
      <p:ext uri="{BB962C8B-B14F-4D97-AF65-F5344CB8AC3E}">
        <p14:creationId xmlns:p14="http://schemas.microsoft.com/office/powerpoint/2010/main" val="689897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18D346-D2FB-45F9-894D-81E1D09CCB20}" type="datetimeFigureOut">
              <a:rPr lang="nl-NL" smtClean="0"/>
              <a:t>26-4-2021</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1831F-21E9-4051-914F-8CDE8CB43E75}" type="slidenum">
              <a:rPr lang="nl-NL" smtClean="0"/>
              <a:t>‹#›</a:t>
            </a:fld>
            <a:endParaRPr lang="nl-NL"/>
          </a:p>
        </p:txBody>
      </p:sp>
    </p:spTree>
    <p:extLst>
      <p:ext uri="{BB962C8B-B14F-4D97-AF65-F5344CB8AC3E}">
        <p14:creationId xmlns:p14="http://schemas.microsoft.com/office/powerpoint/2010/main" val="166090613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europa.eu/home-affairs/what-we-do/networks/radicalisation_awareness_network/topics-and-working-groups_en"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ec.europa.eu/home-affairs/what-we-do/networks/radicalisation_awareness_network/ran-papers_e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a:solidFill>
                  <a:srgbClr val="333333"/>
                </a:solidFill>
                <a:effectLst/>
                <a:latin typeface="Arial" panose="020B0604020202020204" pitchFamily="34" charset="0"/>
              </a:rPr>
              <a:t>Preventing and countering violent extremism involves more than surveillance and security. The influencing efforts of terrorists and violent extremists do not stop at national borders; neither should our efforts to undermine the radicalisation and recruitment of future terrorists.</a:t>
            </a:r>
          </a:p>
          <a:p>
            <a:pPr algn="l"/>
            <a:endParaRPr lang="en-GB" sz="900">
              <a:solidFill>
                <a:srgbClr val="333333"/>
              </a:solidFill>
              <a:effectLst/>
              <a:latin typeface="Calibri" panose="020F0502020204030204" pitchFamily="34" charset="0"/>
              <a:ea typeface="Times New Roman" panose="02020603050405020304" pitchFamily="18" charset="0"/>
              <a:cs typeface="Calibri" panose="020F0502020204030204" pitchFamily="34" charset="0"/>
            </a:endParaRPr>
          </a:p>
          <a:p>
            <a:pPr algn="l"/>
            <a:r>
              <a:rPr lang="en-GB" sz="90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The Radicalisation Awareness Network is an umbrella network connecting people involved in preventing radicalisation and violent extremism throughout Europe. Within RAN, first-line practitioners from different European countries can meet others in their area of expertise to exchange ideas, knowledge and experiences on countering radicalisation and violent extremism. </a:t>
            </a:r>
            <a:r>
              <a:rPr lang="en-GB" sz="1000" b="0" i="0">
                <a:solidFill>
                  <a:srgbClr val="333333"/>
                </a:solidFill>
                <a:effectLst/>
                <a:latin typeface="Arial" panose="020B0604020202020204" pitchFamily="34" charset="0"/>
              </a:rPr>
              <a:t>Since it was founded in 2011, the RAN has attracted over 6,000 practitioners, who collectively represent all EU Member State. </a:t>
            </a:r>
          </a:p>
          <a:p>
            <a:endParaRPr lang="en-BE"/>
          </a:p>
        </p:txBody>
      </p:sp>
      <p:sp>
        <p:nvSpPr>
          <p:cNvPr id="4" name="Slide Number Placeholder 3"/>
          <p:cNvSpPr>
            <a:spLocks noGrp="1"/>
          </p:cNvSpPr>
          <p:nvPr>
            <p:ph type="sldNum" sz="quarter" idx="5"/>
          </p:nvPr>
        </p:nvSpPr>
        <p:spPr/>
        <p:txBody>
          <a:bodyPr/>
          <a:lstStyle/>
          <a:p>
            <a:fld id="{1371831F-21E9-4051-914F-8CDE8CB43E75}" type="slidenum">
              <a:rPr lang="nl-NL" smtClean="0"/>
              <a:t>2</a:t>
            </a:fld>
            <a:endParaRPr lang="nl-NL"/>
          </a:p>
        </p:txBody>
      </p:sp>
    </p:spTree>
    <p:extLst>
      <p:ext uri="{BB962C8B-B14F-4D97-AF65-F5344CB8AC3E}">
        <p14:creationId xmlns:p14="http://schemas.microsoft.com/office/powerpoint/2010/main" val="2451466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b="1"/>
              <a:t>ABOUT RAN</a:t>
            </a:r>
          </a:p>
          <a:p>
            <a:pPr fontAlgn="base"/>
            <a:endParaRPr lang="nl-NL" b="1"/>
          </a:p>
          <a:p>
            <a:pPr marL="0" marR="0" lvl="0" indent="0" algn="l" defTabSz="685800" rtl="0" eaLnBrk="1" fontAlgn="base" latinLnBrk="0" hangingPunct="1">
              <a:lnSpc>
                <a:spcPct val="100000"/>
              </a:lnSpc>
              <a:spcBef>
                <a:spcPts val="0"/>
              </a:spcBef>
              <a:spcAft>
                <a:spcPts val="0"/>
              </a:spcAft>
              <a:buClrTx/>
              <a:buSzTx/>
              <a:buFontTx/>
              <a:buNone/>
              <a:tabLst/>
              <a:defRPr/>
            </a:pPr>
            <a:r>
              <a:rPr lang="en-GB" sz="900" b="0" i="0">
                <a:solidFill>
                  <a:srgbClr val="333333"/>
                </a:solidFill>
                <a:effectLst/>
                <a:latin typeface="Arial" panose="020B0604020202020204" pitchFamily="34" charset="0"/>
              </a:rPr>
              <a:t>The RAN organises a number of thematic </a:t>
            </a:r>
            <a:r>
              <a:rPr lang="en-GB" sz="900" b="0" i="0" u="none" strike="noStrike">
                <a:solidFill>
                  <a:srgbClr val="0065A2"/>
                </a:solidFill>
                <a:effectLst/>
                <a:latin typeface="Arial" panose="020B0604020202020204" pitchFamily="34" charset="0"/>
                <a:hlinkClick r:id="rId3"/>
              </a:rPr>
              <a:t>Working Groups</a:t>
            </a:r>
            <a:r>
              <a:rPr lang="en-GB" sz="900" b="0" i="0">
                <a:solidFill>
                  <a:srgbClr val="333333"/>
                </a:solidFill>
                <a:effectLst/>
                <a:latin typeface="Arial" panose="020B0604020202020204" pitchFamily="34" charset="0"/>
              </a:rPr>
              <a:t> for frontline practitioners so that they may share their extensive knowledge, first-hand experiences and approaches with one another, and peer review each other’s work. The RAN also produces a series of </a:t>
            </a:r>
            <a:r>
              <a:rPr lang="en-GB" sz="900" b="0" i="0" u="none" strike="noStrike">
                <a:solidFill>
                  <a:srgbClr val="0065A2"/>
                </a:solidFill>
                <a:effectLst/>
                <a:latin typeface="Arial" panose="020B0604020202020204" pitchFamily="34" charset="0"/>
                <a:hlinkClick r:id="rId4"/>
              </a:rPr>
              <a:t>publications</a:t>
            </a:r>
            <a:r>
              <a:rPr lang="en-GB" sz="900" b="0" i="0">
                <a:solidFill>
                  <a:srgbClr val="333333"/>
                </a:solidFill>
                <a:effectLst/>
                <a:latin typeface="Arial" panose="020B0604020202020204" pitchFamily="34" charset="0"/>
              </a:rPr>
              <a:t>, which are shared with its network of frontline practitioners, which both highlight the lessons learned, insights and recommendations from Working Group meetings, and consolidate RAN’s knowledge and expertise.</a:t>
            </a:r>
          </a:p>
          <a:p>
            <a:pPr fontAlgn="base"/>
            <a:endParaRPr lang="nl-NL"/>
          </a:p>
          <a:p>
            <a:pPr fontAlgn="base"/>
            <a:r>
              <a:rPr lang="en-US" sz="900" kern="1200">
                <a:solidFill>
                  <a:schemeClr val="tx1"/>
                </a:solidFill>
                <a:effectLst/>
                <a:latin typeface="+mn-lt"/>
                <a:ea typeface="+mn-ea"/>
                <a:cs typeface="+mn-cs"/>
              </a:rPr>
              <a:t>RAN is set up around 9 different working groups where first line practitioners meet, exchange, engage and share. ​</a:t>
            </a:r>
            <a:endParaRPr lang="en-GB" sz="900" kern="1200">
              <a:solidFill>
                <a:schemeClr val="tx1"/>
              </a:solidFill>
              <a:effectLst/>
              <a:latin typeface="+mn-lt"/>
              <a:ea typeface="+mn-ea"/>
              <a:cs typeface="+mn-cs"/>
            </a:endParaRPr>
          </a:p>
          <a:p>
            <a:pPr fontAlgn="base"/>
            <a:r>
              <a:rPr lang="en-US" sz="900" kern="1200">
                <a:solidFill>
                  <a:schemeClr val="tx1"/>
                </a:solidFill>
                <a:effectLst/>
                <a:latin typeface="+mn-lt"/>
                <a:ea typeface="+mn-ea"/>
                <a:cs typeface="+mn-cs"/>
              </a:rPr>
              <a:t>​</a:t>
            </a:r>
            <a:endParaRPr lang="en-GB" sz="900" kern="1200">
              <a:solidFill>
                <a:schemeClr val="tx1"/>
              </a:solidFill>
              <a:effectLst/>
              <a:latin typeface="+mn-lt"/>
              <a:ea typeface="+mn-ea"/>
              <a:cs typeface="+mn-cs"/>
            </a:endParaRPr>
          </a:p>
          <a:p>
            <a:pPr marL="171450" indent="-171450" fontAlgn="base">
              <a:buFont typeface="Arial" panose="020B0604020202020204" pitchFamily="34" charset="0"/>
              <a:buChar char="•"/>
            </a:pPr>
            <a:r>
              <a:rPr lang="en-US" sz="900" kern="1200">
                <a:solidFill>
                  <a:schemeClr val="tx1"/>
                </a:solidFill>
                <a:effectLst/>
                <a:latin typeface="+mn-lt"/>
                <a:ea typeface="+mn-ea"/>
                <a:cs typeface="+mn-cs"/>
              </a:rPr>
              <a:t>We have the working groups for Teachers and youth workers, police officers, Prison officers, Probation Officers, Health care professionals and for Local CVE coordinators. </a:t>
            </a:r>
          </a:p>
          <a:p>
            <a:pPr marL="171450" indent="-171450" fontAlgn="base">
              <a:buFont typeface="Arial" panose="020B0604020202020204" pitchFamily="34" charset="0"/>
              <a:buChar char="•"/>
            </a:pPr>
            <a:r>
              <a:rPr lang="en-US" sz="900" kern="1200">
                <a:solidFill>
                  <a:schemeClr val="tx1"/>
                </a:solidFill>
                <a:effectLst/>
                <a:latin typeface="+mn-lt"/>
                <a:ea typeface="+mn-ea"/>
                <a:cs typeface="+mn-cs"/>
              </a:rPr>
              <a:t>We have a working group dedicated to victims of terrorism, a WG dedicated to exit, disengagement and rehabilitation work and a working group dedicated to the communications of violent extremist and terrorist groups and the counter and alternative narratives. </a:t>
            </a:r>
          </a:p>
          <a:p>
            <a:pPr marL="171450" indent="-171450" fontAlgn="base">
              <a:buFont typeface="Arial" panose="020B0604020202020204" pitchFamily="34" charset="0"/>
              <a:buChar char="•"/>
            </a:pPr>
            <a:r>
              <a:rPr lang="en-US" sz="900" kern="1200">
                <a:solidFill>
                  <a:schemeClr val="tx1"/>
                </a:solidFill>
                <a:effectLst/>
                <a:latin typeface="+mn-lt"/>
                <a:ea typeface="+mn-ea"/>
                <a:cs typeface="+mn-cs"/>
              </a:rPr>
              <a:t>Lastly, we have a WG dedicated to the community, family and social work and in addition we have a special RAN YOUNG platform where young people are involved in the prevention of violent extremism. ​</a:t>
            </a:r>
            <a:r>
              <a:rPr lang="en-GB" sz="900" kern="1200">
                <a:solidFill>
                  <a:schemeClr val="tx1"/>
                </a:solidFill>
                <a:effectLst/>
                <a:latin typeface="+mn-lt"/>
                <a:ea typeface="+mn-ea"/>
                <a:cs typeface="+mn-cs"/>
              </a:rPr>
              <a:t> </a:t>
            </a:r>
          </a:p>
          <a:p>
            <a:pPr marL="171450" indent="-171450" fontAlgn="base">
              <a:buFont typeface="Arial" panose="020B0604020202020204" pitchFamily="34" charset="0"/>
              <a:buChar char="•"/>
            </a:pPr>
            <a:r>
              <a:rPr lang="en-US" sz="900" kern="1200">
                <a:solidFill>
                  <a:schemeClr val="tx1"/>
                </a:solidFill>
                <a:effectLst/>
                <a:latin typeface="+mn-lt"/>
                <a:ea typeface="+mn-ea"/>
                <a:cs typeface="+mn-cs"/>
              </a:rPr>
              <a:t>All WGs are headed by two practitioners and meet at least 4 times a year on specific topics, sometimes in collaboration with other working groups (combining expertise). </a:t>
            </a:r>
          </a:p>
          <a:p>
            <a:pPr fontAlgn="base"/>
            <a:r>
              <a:rPr lang="en-US" sz="900" kern="1200">
                <a:solidFill>
                  <a:schemeClr val="tx1"/>
                </a:solidFill>
                <a:effectLst/>
                <a:latin typeface="+mn-lt"/>
                <a:ea typeface="+mn-ea"/>
                <a:cs typeface="+mn-cs"/>
              </a:rPr>
              <a:t>​</a:t>
            </a:r>
            <a:endParaRPr lang="en-GB" sz="900" kern="1200">
              <a:solidFill>
                <a:schemeClr val="tx1"/>
              </a:solidFill>
              <a:effectLst/>
              <a:latin typeface="+mn-lt"/>
              <a:ea typeface="+mn-ea"/>
              <a:cs typeface="+mn-cs"/>
            </a:endParaRPr>
          </a:p>
          <a:p>
            <a:pPr fontAlgn="base"/>
            <a:r>
              <a:rPr lang="en-US" sz="900" kern="1200">
                <a:solidFill>
                  <a:schemeClr val="tx1"/>
                </a:solidFill>
                <a:effectLst/>
                <a:latin typeface="+mn-lt"/>
                <a:ea typeface="+mn-ea"/>
                <a:cs typeface="+mn-cs"/>
              </a:rPr>
              <a:t>In addition we have meetings were we mix working groups, meetings where we mix practitioners and academics and meetings where we mix practitioners and national government policy makers, around 60 meetings a year. All these events and meetings combine an enormous amount of valuable and very practical knowledge and experience. The RAN practitioners take inspiration and new info home and use it in their daily practice. In addition they share this knowledge. Ran staff supports them in doing so with for example publishing papers with the outcomes of the meetings in it. Lastly, selected experts who together make up the RAN expert pool produce topic-specific papers or consolidated overview papers. </a:t>
            </a:r>
            <a:endParaRPr lang="en-GB" sz="900" kern="1200">
              <a:solidFill>
                <a:schemeClr val="tx1"/>
              </a:solidFill>
              <a:effectLst/>
              <a:latin typeface="+mn-lt"/>
              <a:ea typeface="+mn-ea"/>
              <a:cs typeface="+mn-cs"/>
            </a:endParaRPr>
          </a:p>
          <a:p>
            <a:pPr fontAlgn="base"/>
            <a:endParaRPr lang="nl-NL"/>
          </a:p>
          <a:p>
            <a:pPr fontAlgn="base"/>
            <a:r>
              <a:rPr lang="en-US" sz="900" kern="1200">
                <a:solidFill>
                  <a:schemeClr val="tx1"/>
                </a:solidFill>
                <a:effectLst/>
                <a:latin typeface="+mn-lt"/>
                <a:ea typeface="+mn-ea"/>
                <a:cs typeface="+mn-cs"/>
              </a:rPr>
              <a:t>. </a:t>
            </a:r>
            <a:r>
              <a:rPr lang="en-GB" sz="900" kern="1200">
                <a:solidFill>
                  <a:srgbClr val="FF0000"/>
                </a:solidFill>
                <a:effectLst/>
                <a:latin typeface="+mn-lt"/>
                <a:ea typeface="+mn-ea"/>
                <a:cs typeface="+mn-cs"/>
              </a:rPr>
              <a:t> </a:t>
            </a:r>
            <a:endParaRPr lang="en-GB" sz="900" b="0" kern="1200">
              <a:solidFill>
                <a:srgbClr val="FF0000"/>
              </a:solidFill>
              <a:effectLst/>
              <a:highlight>
                <a:srgbClr val="FFFF00"/>
              </a:highlight>
              <a:latin typeface="+mn-lt"/>
              <a:ea typeface="+mn-ea"/>
              <a:cs typeface="+mn-cs"/>
            </a:endParaRPr>
          </a:p>
          <a:p>
            <a:endParaRPr lang="en-BE"/>
          </a:p>
        </p:txBody>
      </p:sp>
      <p:sp>
        <p:nvSpPr>
          <p:cNvPr id="4" name="Slide Number Placeholder 3"/>
          <p:cNvSpPr>
            <a:spLocks noGrp="1"/>
          </p:cNvSpPr>
          <p:nvPr>
            <p:ph type="sldNum" sz="quarter" idx="5"/>
          </p:nvPr>
        </p:nvSpPr>
        <p:spPr/>
        <p:txBody>
          <a:bodyPr/>
          <a:lstStyle/>
          <a:p>
            <a:fld id="{1371831F-21E9-4051-914F-8CDE8CB43E75}" type="slidenum">
              <a:rPr lang="nl-NL" smtClean="0"/>
              <a:t>3</a:t>
            </a:fld>
            <a:endParaRPr lang="nl-NL"/>
          </a:p>
        </p:txBody>
      </p:sp>
    </p:spTree>
    <p:extLst>
      <p:ext uri="{BB962C8B-B14F-4D97-AF65-F5344CB8AC3E}">
        <p14:creationId xmlns:p14="http://schemas.microsoft.com/office/powerpoint/2010/main" val="2092488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a:t>It is increasingly recognised that practice evaluation can improve existing knowledge frameworks and result in increased effectiveness and greater accountability.</a:t>
            </a:r>
          </a:p>
          <a:p>
            <a:r>
              <a:rPr lang="en-US" sz="900" kern="1200">
                <a:solidFill>
                  <a:schemeClr val="tx1"/>
                </a:solidFill>
                <a:effectLst/>
                <a:latin typeface="+mn-lt"/>
                <a:ea typeface="+mn-ea"/>
                <a:cs typeface="+mn-cs"/>
              </a:rPr>
              <a:t>At RAN WG events, frontline practitioners </a:t>
            </a:r>
            <a:r>
              <a:rPr lang="en-US" sz="900" b="1" kern="1200">
                <a:solidFill>
                  <a:schemeClr val="tx1"/>
                </a:solidFill>
                <a:effectLst/>
                <a:latin typeface="+mn-lt"/>
                <a:ea typeface="+mn-ea"/>
                <a:cs typeface="+mn-cs"/>
              </a:rPr>
              <a:t>share their knowledge and first-hand experience with one another, peer review each other’s practices. </a:t>
            </a:r>
            <a:r>
              <a:rPr lang="en-US" sz="900" kern="1200">
                <a:solidFill>
                  <a:schemeClr val="tx1"/>
                </a:solidFill>
                <a:effectLst/>
                <a:latin typeface="+mn-lt"/>
                <a:ea typeface="+mn-ea"/>
                <a:cs typeface="+mn-cs"/>
              </a:rPr>
              <a:t>In addition, lessons are shared and tangible advise and formats (check lists, framework for action plans etc.) are formulated to share with the rest of the network. </a:t>
            </a:r>
            <a:r>
              <a:rPr lang="en-GB" sz="900" kern="1200">
                <a:solidFill>
                  <a:schemeClr val="tx1"/>
                </a:solidFill>
                <a:effectLst/>
                <a:latin typeface="+mn-lt"/>
                <a:ea typeface="+mn-ea"/>
                <a:cs typeface="+mn-cs"/>
              </a:rPr>
              <a:t>The input of RAN practitioners can inform policy makers and enrich the so-called Project-Based Collaborations (PBCs) </a:t>
            </a:r>
            <a:r>
              <a:rPr lang="en-US" sz="900" kern="1200">
                <a:solidFill>
                  <a:schemeClr val="tx1"/>
                </a:solidFill>
                <a:effectLst/>
                <a:latin typeface="+mn-lt"/>
                <a:ea typeface="+mn-ea"/>
                <a:cs typeface="+mn-cs"/>
              </a:rPr>
              <a:t>led by MSs, on request of the Commission.</a:t>
            </a:r>
          </a:p>
          <a:p>
            <a:endParaRPr lang="en-GB"/>
          </a:p>
          <a:p>
            <a:r>
              <a:rPr lang="en-GB"/>
              <a:t>Evaluation, is therefore indispensable if we want to identify what works in PCVE and to design evidence-based interventions.</a:t>
            </a:r>
          </a:p>
          <a:p>
            <a:endParaRPr lang="en-GB"/>
          </a:p>
          <a:p>
            <a:r>
              <a:rPr lang="en-GB"/>
              <a:t>https://ec.europa.eu/home-affairs/sites/default/files/what-we-do/networks/radicalisation_awareness_network/ran-papers/docs/ms_workshops_guidelines_evaluation_of_pcve_programmes_and_interventions_july_2018_en.pdf</a:t>
            </a:r>
          </a:p>
          <a:p>
            <a:endParaRPr lang="en-GB"/>
          </a:p>
          <a:p>
            <a:r>
              <a:rPr lang="en-GB"/>
              <a:t>https://ec.europa.eu/home-affairs/sites/default/files/what-we-do/networks/radicalisation_awareness_network/about-ran/ran-h-and-sc/docs/ran_h-sc_methods_evidence_based_approaches_21122018_en.pdf </a:t>
            </a:r>
          </a:p>
          <a:p>
            <a:endParaRPr lang="en-GB"/>
          </a:p>
        </p:txBody>
      </p:sp>
      <p:sp>
        <p:nvSpPr>
          <p:cNvPr id="4" name="Slide Number Placeholder 3"/>
          <p:cNvSpPr>
            <a:spLocks noGrp="1"/>
          </p:cNvSpPr>
          <p:nvPr>
            <p:ph type="sldNum" sz="quarter" idx="5"/>
          </p:nvPr>
        </p:nvSpPr>
        <p:spPr/>
        <p:txBody>
          <a:bodyPr/>
          <a:lstStyle/>
          <a:p>
            <a:fld id="{1371831F-21E9-4051-914F-8CDE8CB43E75}" type="slidenum">
              <a:rPr lang="nl-NL" smtClean="0"/>
              <a:t>4</a:t>
            </a:fld>
            <a:endParaRPr lang="nl-NL"/>
          </a:p>
        </p:txBody>
      </p:sp>
    </p:spTree>
    <p:extLst>
      <p:ext uri="{BB962C8B-B14F-4D97-AF65-F5344CB8AC3E}">
        <p14:creationId xmlns:p14="http://schemas.microsoft.com/office/powerpoint/2010/main" val="2939951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Aft>
                <a:spcPts val="500"/>
              </a:spcAft>
              <a:buFont typeface="Wingdings" panose="05000000000000000000" pitchFamily="2" charset="2"/>
              <a:buChar char=""/>
            </a:pPr>
            <a:r>
              <a:rPr lang="en-GB" sz="180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The Collection gathers more than 200 practices and is a testimony to the progress that is being made in the field preventing and countering violent extremism (P/CVE). It is continually expanding to include more practices with a view to providing practitioners, policymakers and researchers. The RAN Collection aims:</a:t>
            </a:r>
            <a:endParaRPr lang="en-GB" sz="1800">
              <a:effectLst/>
              <a:latin typeface="Times New Roman" panose="02020603050405020304" pitchFamily="18" charset="0"/>
              <a:ea typeface="Times New Roman" panose="02020603050405020304" pitchFamily="18" charset="0"/>
              <a:cs typeface="Calibri" panose="020F0502020204030204" pitchFamily="34" charset="0"/>
            </a:endParaRPr>
          </a:p>
          <a:p>
            <a:pPr marL="342900" lvl="0" indent="-342900">
              <a:spcAft>
                <a:spcPts val="500"/>
              </a:spcAft>
              <a:buFont typeface="Arial" panose="020B0604020202020204" pitchFamily="34" charset="0"/>
              <a:buChar char="-"/>
            </a:pPr>
            <a:r>
              <a:rPr lang="en-GB" sz="1800">
                <a:solidFill>
                  <a:srgbClr val="333333"/>
                </a:solidFill>
                <a:effectLst/>
                <a:latin typeface="Calibri" panose="020F0502020204030204" pitchFamily="34" charset="0"/>
                <a:ea typeface="Times New Roman" panose="02020603050405020304" pitchFamily="18" charset="0"/>
              </a:rPr>
              <a:t>to provide the possibility for practitioners, policymakers and researchers to </a:t>
            </a:r>
            <a:r>
              <a:rPr lang="en-GB" sz="1800" b="1">
                <a:solidFill>
                  <a:srgbClr val="333333"/>
                </a:solidFill>
                <a:effectLst/>
                <a:latin typeface="Calibri" panose="020F0502020204030204" pitchFamily="34" charset="0"/>
                <a:ea typeface="Times New Roman" panose="02020603050405020304" pitchFamily="18" charset="0"/>
              </a:rPr>
              <a:t>draw inspiration</a:t>
            </a:r>
            <a:r>
              <a:rPr lang="en-GB" sz="1800">
                <a:solidFill>
                  <a:srgbClr val="333333"/>
                </a:solidFill>
                <a:effectLst/>
                <a:latin typeface="Calibri" panose="020F0502020204030204" pitchFamily="34" charset="0"/>
                <a:ea typeface="Times New Roman" panose="02020603050405020304" pitchFamily="18" charset="0"/>
              </a:rPr>
              <a:t> from the practices</a:t>
            </a:r>
            <a:endParaRPr lang="en-GB" sz="1800">
              <a:effectLst/>
              <a:latin typeface="Times New Roman" panose="02020603050405020304" pitchFamily="18" charset="0"/>
              <a:ea typeface="Times New Roman" panose="02020603050405020304" pitchFamily="18" charset="0"/>
            </a:endParaRPr>
          </a:p>
          <a:p>
            <a:pPr marL="342900" lvl="0" indent="-342900" algn="l">
              <a:spcAft>
                <a:spcPts val="500"/>
              </a:spcAft>
              <a:buFont typeface="Arial" panose="020B0604020202020204" pitchFamily="34" charset="0"/>
              <a:buChar char="-"/>
            </a:pPr>
            <a:r>
              <a:rPr lang="en-GB" sz="1800" b="1">
                <a:solidFill>
                  <a:srgbClr val="333333"/>
                </a:solidFill>
                <a:effectLst/>
                <a:latin typeface="Calibri" panose="020F0502020204030204" pitchFamily="34" charset="0"/>
                <a:ea typeface="Times New Roman" panose="02020603050405020304" pitchFamily="18" charset="0"/>
              </a:rPr>
              <a:t>to find examples adaptable to their local/specific context</a:t>
            </a:r>
            <a:r>
              <a:rPr lang="en-GB" sz="1800">
                <a:solidFill>
                  <a:srgbClr val="333333"/>
                </a:solidFill>
                <a:effectLst/>
                <a:latin typeface="Calibri" panose="020F0502020204030204" pitchFamily="34" charset="0"/>
                <a:ea typeface="Times New Roman" panose="02020603050405020304" pitchFamily="18" charset="0"/>
              </a:rPr>
              <a:t>. It also makes it easier for practitioners to find counterparts to exchange on prevention experiences.</a:t>
            </a:r>
            <a:endParaRPr lang="en-GB" sz="1800">
              <a:effectLst/>
              <a:latin typeface="Times New Roman" panose="02020603050405020304" pitchFamily="18" charset="0"/>
              <a:ea typeface="Times New Roman" panose="02020603050405020304" pitchFamily="18" charset="0"/>
            </a:endParaRPr>
          </a:p>
          <a:p>
            <a:pPr algn="l"/>
            <a:endParaRPr lang="en-GB" sz="1800">
              <a:solidFill>
                <a:srgbClr val="333333"/>
              </a:solidFill>
              <a:effectLst/>
              <a:latin typeface="Calibri" panose="020F0502020204030204" pitchFamily="34" charset="0"/>
              <a:ea typeface="Times New Roman" panose="02020603050405020304" pitchFamily="18" charset="0"/>
            </a:endParaRPr>
          </a:p>
          <a:p>
            <a:pPr algn="l"/>
            <a:r>
              <a:rPr lang="en-GB" sz="1800">
                <a:solidFill>
                  <a:srgbClr val="333333"/>
                </a:solidFill>
                <a:effectLst/>
                <a:latin typeface="Calibri" panose="020F0502020204030204" pitchFamily="34" charset="0"/>
                <a:ea typeface="Times New Roman" panose="02020603050405020304" pitchFamily="18" charset="0"/>
                <a:sym typeface="Wingdings" panose="05000000000000000000" pitchFamily="2" charset="2"/>
              </a:rPr>
              <a:t> </a:t>
            </a:r>
            <a:r>
              <a:rPr lang="en-GB" sz="1800">
                <a:solidFill>
                  <a:srgbClr val="333333"/>
                </a:solidFill>
                <a:effectLst/>
                <a:latin typeface="Calibri" panose="020F0502020204030204" pitchFamily="34" charset="0"/>
                <a:ea typeface="Times New Roman" panose="02020603050405020304" pitchFamily="18" charset="0"/>
              </a:rPr>
              <a:t>As a work in progress, the RAN Collection is continuously updated and enhanced with new practices from EU/EEA Member States. Practices can receive an e</a:t>
            </a:r>
            <a:r>
              <a:rPr lang="en-GB" sz="1800">
                <a:solidFill>
                  <a:srgbClr val="000000"/>
                </a:solidFill>
                <a:effectLst/>
                <a:latin typeface="Calibri" panose="020F0502020204030204" pitchFamily="34" charset="0"/>
                <a:ea typeface="Times New Roman" panose="02020603050405020304" pitchFamily="18" charset="0"/>
              </a:rPr>
              <a:t>xpert review. </a:t>
            </a:r>
            <a:endParaRPr lang="en-GB" sz="1800">
              <a:effectLst/>
              <a:latin typeface="Times New Roman" panose="02020603050405020304" pitchFamily="18" charset="0"/>
              <a:ea typeface="Times New Roman" panose="02020603050405020304" pitchFamily="18" charset="0"/>
            </a:endParaRPr>
          </a:p>
          <a:p>
            <a:r>
              <a:rPr lang="en-GB" sz="1800">
                <a:solidFill>
                  <a:srgbClr val="000000"/>
                </a:solidFill>
                <a:effectLst/>
                <a:latin typeface="Calibri" panose="020F0502020204030204" pitchFamily="34" charset="0"/>
                <a:ea typeface="Times New Roman" panose="02020603050405020304" pitchFamily="18" charset="0"/>
              </a:rPr>
              <a:t>The aim of the expert review is threefold: </a:t>
            </a:r>
            <a:endParaRPr lang="en-GB" sz="1800">
              <a:effectLst/>
              <a:latin typeface="Times New Roman" panose="02020603050405020304" pitchFamily="18" charset="0"/>
              <a:ea typeface="Times New Roman" panose="02020603050405020304" pitchFamily="18" charset="0"/>
            </a:endParaRPr>
          </a:p>
          <a:p>
            <a:pPr marL="342900" lvl="0" indent="-342900">
              <a:spcAft>
                <a:spcPts val="500"/>
              </a:spcAft>
              <a:buFont typeface="Arial" panose="020B0604020202020204" pitchFamily="34" charset="0"/>
              <a:buChar char="-"/>
            </a:pPr>
            <a:r>
              <a:rPr lang="en-GB" sz="1800">
                <a:solidFill>
                  <a:srgbClr val="000000"/>
                </a:solidFill>
                <a:effectLst/>
                <a:latin typeface="Calibri" panose="020F0502020204030204" pitchFamily="34" charset="0"/>
                <a:ea typeface="Times New Roman" panose="02020603050405020304" pitchFamily="18" charset="0"/>
              </a:rPr>
              <a:t>to introduce more quality standards for inclusion in the RAN Collection, </a:t>
            </a:r>
            <a:endParaRPr lang="en-GB" sz="1800">
              <a:effectLst/>
              <a:latin typeface="Times New Roman" panose="02020603050405020304" pitchFamily="18" charset="0"/>
              <a:ea typeface="Times New Roman" panose="02020603050405020304" pitchFamily="18" charset="0"/>
            </a:endParaRPr>
          </a:p>
          <a:p>
            <a:pPr marL="342900" lvl="0" indent="-342900">
              <a:spcAft>
                <a:spcPts val="500"/>
              </a:spcAft>
              <a:buFont typeface="Arial" panose="020B0604020202020204" pitchFamily="34" charset="0"/>
              <a:buChar char="-"/>
            </a:pPr>
            <a:r>
              <a:rPr lang="en-GB" sz="1800">
                <a:solidFill>
                  <a:srgbClr val="000000"/>
                </a:solidFill>
                <a:effectLst/>
                <a:latin typeface="Calibri" panose="020F0502020204030204" pitchFamily="34" charset="0"/>
                <a:ea typeface="Times New Roman" panose="02020603050405020304" pitchFamily="18" charset="0"/>
              </a:rPr>
              <a:t>to raise awareness about the increasing necessity of evaluating P/CVE interventions, tools and methods, and </a:t>
            </a:r>
            <a:endParaRPr lang="en-GB" sz="1800">
              <a:effectLst/>
              <a:latin typeface="Times New Roman" panose="02020603050405020304" pitchFamily="18" charset="0"/>
              <a:ea typeface="Times New Roman" panose="02020603050405020304" pitchFamily="18" charset="0"/>
            </a:endParaRPr>
          </a:p>
          <a:p>
            <a:pPr marL="342900" lvl="0" indent="-342900">
              <a:spcAft>
                <a:spcPts val="500"/>
              </a:spcAft>
              <a:buFont typeface="Arial" panose="020B0604020202020204" pitchFamily="34" charset="0"/>
              <a:buChar char="-"/>
            </a:pPr>
            <a:r>
              <a:rPr lang="en-GB" sz="1800">
                <a:solidFill>
                  <a:srgbClr val="000000"/>
                </a:solidFill>
                <a:effectLst/>
                <a:latin typeface="Calibri" panose="020F0502020204030204" pitchFamily="34" charset="0"/>
                <a:ea typeface="Times New Roman" panose="02020603050405020304" pitchFamily="18" charset="0"/>
              </a:rPr>
              <a:t>to further support practitioners with the professionalisation of their projects.</a:t>
            </a:r>
            <a:endParaRPr lang="en-GB" sz="1800">
              <a:effectLst/>
              <a:latin typeface="Times New Roman" panose="02020603050405020304" pitchFamily="18" charset="0"/>
              <a:ea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1371831F-21E9-4051-914F-8CDE8CB43E75}" type="slidenum">
              <a:rPr lang="nl-NL" smtClean="0"/>
              <a:t>5</a:t>
            </a:fld>
            <a:endParaRPr lang="nl-NL"/>
          </a:p>
        </p:txBody>
      </p:sp>
    </p:spTree>
    <p:extLst>
      <p:ext uri="{BB962C8B-B14F-4D97-AF65-F5344CB8AC3E}">
        <p14:creationId xmlns:p14="http://schemas.microsoft.com/office/powerpoint/2010/main" val="263113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371831F-21E9-4051-914F-8CDE8CB43E75}" type="slidenum">
              <a:rPr lang="nl-NL" smtClean="0"/>
              <a:t>10</a:t>
            </a:fld>
            <a:endParaRPr lang="nl-NL"/>
          </a:p>
        </p:txBody>
      </p:sp>
    </p:spTree>
    <p:extLst>
      <p:ext uri="{BB962C8B-B14F-4D97-AF65-F5344CB8AC3E}">
        <p14:creationId xmlns:p14="http://schemas.microsoft.com/office/powerpoint/2010/main" val="4105570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4.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9D61CA0-0EF1-4548-8188-EA054CD443CF}"/>
              </a:ext>
            </a:extLst>
          </p:cNvPr>
          <p:cNvSpPr/>
          <p:nvPr userDrawn="1"/>
        </p:nvSpPr>
        <p:spPr>
          <a:xfrm>
            <a:off x="-9525" y="0"/>
            <a:ext cx="9153525" cy="1619092"/>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a:lnSpc>
                <a:spcPct val="107000"/>
              </a:lnSpc>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endParaRPr lang="x-non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826AE854-F8DD-4491-98C4-5B485A8B1E6C}"/>
              </a:ext>
            </a:extLst>
          </p:cNvPr>
          <p:cNvSpPr>
            <a:spLocks/>
          </p:cNvSpPr>
          <p:nvPr userDrawn="1"/>
        </p:nvSpPr>
        <p:spPr>
          <a:xfrm>
            <a:off x="-7145" y="4744254"/>
            <a:ext cx="9160670" cy="417924"/>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marL="357188" marR="467995" lvl="0" indent="0" algn="l" defTabSz="914400" rtl="0" eaLnBrk="1" fontAlgn="auto" latinLnBrk="0" hangingPunct="1">
              <a:lnSpc>
                <a:spcPct val="107000"/>
              </a:lnSpc>
              <a:spcBef>
                <a:spcPts val="0"/>
              </a:spcBef>
              <a:spcAft>
                <a:spcPts val="0"/>
              </a:spcAft>
              <a:buClrTx/>
              <a:buSzTx/>
              <a:buFontTx/>
              <a:buNone/>
              <a:tabLst/>
              <a:defRPr/>
            </a:pPr>
            <a:endParaRPr lang="x-none" sz="900">
              <a:solidFill>
                <a:srgbClr val="FFFF00"/>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02F8F33-8D15-4BAE-9372-E0D44B185CC0}"/>
              </a:ext>
            </a:extLst>
          </p:cNvPr>
          <p:cNvSpPr txBox="1"/>
          <p:nvPr userDrawn="1"/>
        </p:nvSpPr>
        <p:spPr>
          <a:xfrm>
            <a:off x="274145" y="4659369"/>
            <a:ext cx="3105868" cy="567019"/>
          </a:xfrm>
          <a:prstGeom prst="rect">
            <a:avLst/>
          </a:prstGeom>
          <a:noFill/>
        </p:spPr>
        <p:txBody>
          <a:bodyPr wrap="square" bIns="7200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a:t>
            </a:r>
            <a:r>
              <a:rPr lang="en-US" sz="800" kern="1200">
                <a:solidFill>
                  <a:schemeClr val="bg1"/>
                </a:solidFill>
                <a:effectLst/>
                <a:latin typeface="Verdana" panose="020B0604030504040204" pitchFamily="34" charset="0"/>
                <a:ea typeface="Verdana" panose="020B0604030504040204" pitchFamily="34" charset="0"/>
                <a:cs typeface="+mn-cs"/>
              </a:rPr>
              <a:t>roduct of the </a:t>
            </a:r>
            <a:r>
              <a:rPr lang="en-US" sz="800" kern="1200" err="1">
                <a:solidFill>
                  <a:schemeClr val="bg1"/>
                </a:solidFill>
                <a:effectLst/>
                <a:latin typeface="Verdana" panose="020B0604030504040204" pitchFamily="34" charset="0"/>
                <a:ea typeface="Verdana" panose="020B0604030504040204" pitchFamily="34" charset="0"/>
                <a:cs typeface="+mn-cs"/>
              </a:rPr>
              <a:t>Radicalisation</a:t>
            </a:r>
            <a:r>
              <a:rPr lang="en-US" sz="800" kern="1200">
                <a:solidFill>
                  <a:schemeClr val="bg1"/>
                </a:solidFill>
                <a:effectLst/>
                <a:latin typeface="Verdana" panose="020B0604030504040204" pitchFamily="34" charset="0"/>
                <a:ea typeface="Verdana" panose="020B0604030504040204" pitchFamily="34" charset="0"/>
                <a:cs typeface="+mn-cs"/>
              </a:rPr>
              <a:t> Awareness Network </a:t>
            </a:r>
            <a:r>
              <a:rPr lang="en-US" sz="800" b="1" kern="1200">
                <a:solidFill>
                  <a:schemeClr val="bg1"/>
                </a:solidFill>
                <a:effectLst/>
                <a:latin typeface="Verdana" panose="020B0604030504040204" pitchFamily="34" charset="0"/>
                <a:ea typeface="Verdana" panose="020B0604030504040204" pitchFamily="34" charset="0"/>
                <a:cs typeface="+mn-cs"/>
              </a:rPr>
              <a:t>(RAN)</a:t>
            </a:r>
            <a:endParaRPr lang="x-none"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pic>
        <p:nvPicPr>
          <p:cNvPr id="7" name="Graphic 691820713" descr="Radicalisation Awareness Network">
            <a:extLst>
              <a:ext uri="{FF2B5EF4-FFF2-40B4-BE49-F238E27FC236}">
                <a16:creationId xmlns:a16="http://schemas.microsoft.com/office/drawing/2014/main" id="{5E131682-74CE-8E4A-ADA4-A6A757B09254}"/>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3550" y="393556"/>
            <a:ext cx="2800456" cy="933485"/>
          </a:xfrm>
          <a:prstGeom prst="rect">
            <a:avLst/>
          </a:prstGeom>
        </p:spPr>
      </p:pic>
      <p:pic>
        <p:nvPicPr>
          <p:cNvPr id="9" name="Graphic 691820714">
            <a:extLst>
              <a:ext uri="{FF2B5EF4-FFF2-40B4-BE49-F238E27FC236}">
                <a16:creationId xmlns:a16="http://schemas.microsoft.com/office/drawing/2014/main" id="{B65650A6-4D30-0840-A416-D18221CE5634}"/>
              </a:ext>
            </a:extLst>
          </p:cNvPr>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58407" y="4809049"/>
            <a:ext cx="1011447" cy="264532"/>
          </a:xfrm>
          <a:prstGeom prst="rect">
            <a:avLst/>
          </a:prstGeom>
        </p:spPr>
      </p:pic>
    </p:spTree>
    <p:extLst>
      <p:ext uri="{BB962C8B-B14F-4D97-AF65-F5344CB8AC3E}">
        <p14:creationId xmlns:p14="http://schemas.microsoft.com/office/powerpoint/2010/main" val="39395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3EB39E8-1D8E-4C51-AC34-1FF2E46B80F2}"/>
              </a:ext>
            </a:extLst>
          </p:cNvPr>
          <p:cNvSpPr/>
          <p:nvPr userDrawn="1"/>
        </p:nvSpPr>
        <p:spPr>
          <a:xfrm>
            <a:off x="-17066" y="4608012"/>
            <a:ext cx="1520825" cy="81170"/>
          </a:xfrm>
          <a:prstGeom prst="rect">
            <a:avLst/>
          </a:prstGeom>
          <a:solidFill>
            <a:srgbClr val="0056FF"/>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algn="ctr"/>
            <a:endParaRPr lang="x-none" sz="800" kern="1200">
              <a:solidFill>
                <a:schemeClr val="bg1"/>
              </a:solidFill>
              <a:effectLst/>
              <a:latin typeface="Verdana" panose="020B0604030504040204" pitchFamily="34" charset="0"/>
              <a:ea typeface="Verdana" panose="020B0604030504040204" pitchFamily="34" charset="0"/>
              <a:cs typeface="+mn-cs"/>
            </a:endParaRPr>
          </a:p>
        </p:txBody>
      </p:sp>
      <p:sp>
        <p:nvSpPr>
          <p:cNvPr id="6" name="Rectangle 5">
            <a:extLst>
              <a:ext uri="{FF2B5EF4-FFF2-40B4-BE49-F238E27FC236}">
                <a16:creationId xmlns:a16="http://schemas.microsoft.com/office/drawing/2014/main" id="{826AE854-F8DD-4491-98C4-5B485A8B1E6C}"/>
              </a:ext>
            </a:extLst>
          </p:cNvPr>
          <p:cNvSpPr>
            <a:spLocks/>
          </p:cNvSpPr>
          <p:nvPr userDrawn="1"/>
        </p:nvSpPr>
        <p:spPr>
          <a:xfrm>
            <a:off x="-7145" y="4674067"/>
            <a:ext cx="9160670" cy="488111"/>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marL="357188" marR="467995" lvl="0" indent="0" algn="l" defTabSz="914400" rtl="0" eaLnBrk="1" fontAlgn="auto" latinLnBrk="0" hangingPunct="1">
              <a:lnSpc>
                <a:spcPct val="107000"/>
              </a:lnSpc>
              <a:spcBef>
                <a:spcPts val="0"/>
              </a:spcBef>
              <a:spcAft>
                <a:spcPts val="0"/>
              </a:spcAft>
              <a:buClrTx/>
              <a:buSzTx/>
              <a:buFontTx/>
              <a:buNone/>
              <a:tabLst/>
              <a:defRPr/>
            </a:pPr>
            <a:endParaRPr lang="x-none" sz="900">
              <a:solidFill>
                <a:srgbClr val="FFFF00"/>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02F8F33-8D15-4BAE-9372-E0D44B185CC0}"/>
              </a:ext>
            </a:extLst>
          </p:cNvPr>
          <p:cNvSpPr txBox="1"/>
          <p:nvPr userDrawn="1"/>
        </p:nvSpPr>
        <p:spPr>
          <a:xfrm>
            <a:off x="1619579" y="4697277"/>
            <a:ext cx="3105868" cy="567019"/>
          </a:xfrm>
          <a:prstGeom prst="rect">
            <a:avLst/>
          </a:prstGeom>
          <a:noFill/>
        </p:spPr>
        <p:txBody>
          <a:bodyPr wrap="square" bIns="7200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a:t>
            </a:r>
            <a:r>
              <a:rPr lang="en-US" sz="800" kern="1200">
                <a:solidFill>
                  <a:schemeClr val="bg1"/>
                </a:solidFill>
                <a:effectLst/>
                <a:latin typeface="Verdana" panose="020B0604030504040204" pitchFamily="34" charset="0"/>
                <a:ea typeface="Verdana" panose="020B0604030504040204" pitchFamily="34" charset="0"/>
                <a:cs typeface="+mn-cs"/>
              </a:rPr>
              <a:t>roduct of the </a:t>
            </a:r>
            <a:r>
              <a:rPr lang="en-US" sz="800" kern="1200" err="1">
                <a:solidFill>
                  <a:schemeClr val="bg1"/>
                </a:solidFill>
                <a:effectLst/>
                <a:latin typeface="Verdana" panose="020B0604030504040204" pitchFamily="34" charset="0"/>
                <a:ea typeface="Verdana" panose="020B0604030504040204" pitchFamily="34" charset="0"/>
                <a:cs typeface="+mn-cs"/>
              </a:rPr>
              <a:t>Radicalisation</a:t>
            </a:r>
            <a:r>
              <a:rPr lang="en-US" sz="800" kern="1200">
                <a:solidFill>
                  <a:schemeClr val="bg1"/>
                </a:solidFill>
                <a:effectLst/>
                <a:latin typeface="Verdana" panose="020B0604030504040204" pitchFamily="34" charset="0"/>
                <a:ea typeface="Verdana" panose="020B0604030504040204" pitchFamily="34" charset="0"/>
                <a:cs typeface="+mn-cs"/>
              </a:rPr>
              <a:t> Awareness Network </a:t>
            </a:r>
            <a:r>
              <a:rPr lang="en-US" sz="800" b="1" kern="1200">
                <a:solidFill>
                  <a:schemeClr val="bg1"/>
                </a:solidFill>
                <a:effectLst/>
                <a:latin typeface="Verdana" panose="020B0604030504040204" pitchFamily="34" charset="0"/>
                <a:ea typeface="Verdana" panose="020B0604030504040204" pitchFamily="34" charset="0"/>
                <a:cs typeface="+mn-cs"/>
              </a:rPr>
              <a:t>(RAN)</a:t>
            </a:r>
            <a:endParaRPr lang="x-none"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27F10D91-8535-4FD8-B9C2-B6B3D97C2F09}"/>
              </a:ext>
            </a:extLst>
          </p:cNvPr>
          <p:cNvSpPr/>
          <p:nvPr userDrawn="1"/>
        </p:nvSpPr>
        <p:spPr>
          <a:xfrm>
            <a:off x="-8136" y="-9524"/>
            <a:ext cx="9166424" cy="771007"/>
          </a:xfrm>
          <a:prstGeom prst="rect">
            <a:avLst/>
          </a:prstGeom>
          <a:solidFill>
            <a:srgbClr val="DAE3F3">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rgbClr val="FFFFFF"/>
                </a:solidFill>
              </a:ln>
              <a:solidFill>
                <a:srgbClr val="FFFFFF"/>
              </a:solidFill>
              <a:latin typeface="Verdana" panose="020B0604030504040204" pitchFamily="34" charset="0"/>
              <a:ea typeface="Verdana" panose="020B0604030504040204" pitchFamily="34" charset="0"/>
            </a:endParaRPr>
          </a:p>
        </p:txBody>
      </p:sp>
      <p:sp>
        <p:nvSpPr>
          <p:cNvPr id="13" name="Title 19">
            <a:extLst>
              <a:ext uri="{FF2B5EF4-FFF2-40B4-BE49-F238E27FC236}">
                <a16:creationId xmlns:a16="http://schemas.microsoft.com/office/drawing/2014/main" id="{050427BB-3B0D-49B6-8692-E1CC1BD0F0C3}"/>
              </a:ext>
            </a:extLst>
          </p:cNvPr>
          <p:cNvSpPr>
            <a:spLocks noGrp="1"/>
          </p:cNvSpPr>
          <p:nvPr>
            <p:ph type="title"/>
          </p:nvPr>
        </p:nvSpPr>
        <p:spPr>
          <a:xfrm>
            <a:off x="482403" y="1"/>
            <a:ext cx="8213923" cy="761483"/>
          </a:xfrm>
          <a:prstGeom prst="rect">
            <a:avLst/>
          </a:prstGeom>
        </p:spPr>
        <p:txBody>
          <a:bodyPr tIns="72000" rIns="90000" bIns="72000" anchor="ctr" anchorCtr="0">
            <a:normAutofit/>
          </a:bodyPr>
          <a:lstStyle>
            <a:lvl1pPr>
              <a:defRPr lang="x-none" sz="2500" b="0">
                <a:solidFill>
                  <a:srgbClr val="00008C"/>
                </a:solidFill>
                <a:latin typeface="Verdana" panose="020B0604030504040204" pitchFamily="34" charset="0"/>
                <a:ea typeface="Verdana" panose="020B0604030504040204" pitchFamily="34" charset="0"/>
              </a:defRPr>
            </a:lvl1pPr>
          </a:lstStyle>
          <a:p>
            <a:pPr marL="0" lvl="0" algn="l"/>
            <a:r>
              <a:rPr lang="en-US"/>
              <a:t>Click to edit Master title style</a:t>
            </a:r>
            <a:endParaRPr lang="x-none"/>
          </a:p>
        </p:txBody>
      </p:sp>
      <p:sp>
        <p:nvSpPr>
          <p:cNvPr id="14" name="Text Placeholder 12">
            <a:extLst>
              <a:ext uri="{FF2B5EF4-FFF2-40B4-BE49-F238E27FC236}">
                <a16:creationId xmlns:a16="http://schemas.microsoft.com/office/drawing/2014/main" id="{1053B819-DBBE-4C28-BCD3-12C1A1F796DF}"/>
              </a:ext>
            </a:extLst>
          </p:cNvPr>
          <p:cNvSpPr>
            <a:spLocks noGrp="1"/>
          </p:cNvSpPr>
          <p:nvPr>
            <p:ph type="body" sz="quarter" idx="10"/>
          </p:nvPr>
        </p:nvSpPr>
        <p:spPr>
          <a:xfrm>
            <a:off x="468313" y="1174553"/>
            <a:ext cx="8228012" cy="2945652"/>
          </a:xfrm>
          <a:prstGeom prst="rect">
            <a:avLst/>
          </a:prstGeom>
        </p:spPr>
        <p:txBody>
          <a:bodyPr tIns="0" anchor="ctr" anchorCtr="0"/>
          <a:lstStyle>
            <a:lvl1pPr marL="0" indent="0">
              <a:spcBef>
                <a:spcPts val="0"/>
              </a:spcBef>
              <a:spcAft>
                <a:spcPts val="1200"/>
              </a:spcAft>
              <a:buClr>
                <a:srgbClr val="0056FF"/>
              </a:buClr>
              <a:buSzPct val="110000"/>
              <a:buFont typeface="Arial" panose="020B0604020202020204" pitchFamily="34" charset="0"/>
              <a:buNone/>
              <a:defRPr sz="1800" b="0">
                <a:solidFill>
                  <a:srgbClr val="00008C"/>
                </a:solidFill>
                <a:latin typeface="Verdana" panose="020B0604030504040204" pitchFamily="34" charset="0"/>
                <a:ea typeface="Verdana" panose="020B0604030504040204" pitchFamily="34" charset="0"/>
              </a:defRPr>
            </a:lvl1pPr>
            <a:lvl2pPr>
              <a:defRPr b="0">
                <a:solidFill>
                  <a:srgbClr val="00008C"/>
                </a:solidFill>
                <a:latin typeface="Verdana" panose="020B0604030504040204" pitchFamily="34" charset="0"/>
                <a:ea typeface="Verdana" panose="020B0604030504040204" pitchFamily="34" charset="0"/>
              </a:defRPr>
            </a:lvl2pPr>
            <a:lvl3pPr>
              <a:defRPr b="0">
                <a:solidFill>
                  <a:srgbClr val="00008C"/>
                </a:solidFill>
                <a:latin typeface="Verdana" panose="020B0604030504040204" pitchFamily="34" charset="0"/>
                <a:ea typeface="Verdana" panose="020B0604030504040204" pitchFamily="34" charset="0"/>
              </a:defRPr>
            </a:lvl3pPr>
            <a:lvl4pPr>
              <a:defRPr b="0">
                <a:solidFill>
                  <a:srgbClr val="00008C"/>
                </a:solidFill>
                <a:latin typeface="Verdana" panose="020B0604030504040204" pitchFamily="34" charset="0"/>
                <a:ea typeface="Verdana" panose="020B0604030504040204" pitchFamily="34" charset="0"/>
              </a:defRPr>
            </a:lvl4pPr>
            <a:lvl5pPr>
              <a:defRPr b="0">
                <a:solidFill>
                  <a:srgbClr val="00008C"/>
                </a:solidFill>
                <a:latin typeface="Verdana" panose="020B0604030504040204" pitchFamily="34" charset="0"/>
                <a:ea typeface="Verdana" panose="020B0604030504040204" pitchFamily="34" charset="0"/>
              </a:defRPr>
            </a:lvl5pPr>
          </a:lstStyle>
          <a:p>
            <a:pPr lvl="0"/>
            <a:endParaRPr lang="en-US"/>
          </a:p>
        </p:txBody>
      </p:sp>
      <p:pic>
        <p:nvPicPr>
          <p:cNvPr id="16" name="Graphic 691820713" descr="Radicalisation Awareness Network">
            <a:extLst>
              <a:ext uri="{FF2B5EF4-FFF2-40B4-BE49-F238E27FC236}">
                <a16:creationId xmlns:a16="http://schemas.microsoft.com/office/drawing/2014/main" id="{FA71EB98-B524-F547-B0CF-2EEB06C079D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6163" y="4768841"/>
            <a:ext cx="867596" cy="289198"/>
          </a:xfrm>
          <a:prstGeom prst="rect">
            <a:avLst/>
          </a:prstGeom>
        </p:spPr>
      </p:pic>
      <p:pic>
        <p:nvPicPr>
          <p:cNvPr id="17" name="Graphic 691820714">
            <a:extLst>
              <a:ext uri="{FF2B5EF4-FFF2-40B4-BE49-F238E27FC236}">
                <a16:creationId xmlns:a16="http://schemas.microsoft.com/office/drawing/2014/main" id="{053A3FAD-9F64-5E42-8A8F-A26FAF3D9126}"/>
              </a:ext>
            </a:extLst>
          </p:cNvPr>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58407" y="4809049"/>
            <a:ext cx="1011447" cy="264532"/>
          </a:xfrm>
          <a:prstGeom prst="rect">
            <a:avLst/>
          </a:prstGeom>
        </p:spPr>
      </p:pic>
    </p:spTree>
    <p:extLst>
      <p:ext uri="{BB962C8B-B14F-4D97-AF65-F5344CB8AC3E}">
        <p14:creationId xmlns:p14="http://schemas.microsoft.com/office/powerpoint/2010/main" val="56643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3EB39E8-1D8E-4C51-AC34-1FF2E46B80F2}"/>
              </a:ext>
            </a:extLst>
          </p:cNvPr>
          <p:cNvSpPr/>
          <p:nvPr userDrawn="1"/>
        </p:nvSpPr>
        <p:spPr>
          <a:xfrm>
            <a:off x="-17066" y="4608012"/>
            <a:ext cx="1520825" cy="81170"/>
          </a:xfrm>
          <a:prstGeom prst="rect">
            <a:avLst/>
          </a:prstGeom>
          <a:solidFill>
            <a:srgbClr val="0056FF"/>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algn="ctr"/>
            <a:endParaRPr lang="x-none" sz="800" kern="1200">
              <a:solidFill>
                <a:schemeClr val="bg1"/>
              </a:solidFill>
              <a:effectLst/>
              <a:latin typeface="Verdana" panose="020B0604030504040204" pitchFamily="34" charset="0"/>
              <a:ea typeface="Verdana" panose="020B0604030504040204" pitchFamily="34" charset="0"/>
              <a:cs typeface="+mn-cs"/>
            </a:endParaRPr>
          </a:p>
        </p:txBody>
      </p:sp>
      <p:sp>
        <p:nvSpPr>
          <p:cNvPr id="7" name="Rectangle 6">
            <a:extLst>
              <a:ext uri="{FF2B5EF4-FFF2-40B4-BE49-F238E27FC236}">
                <a16:creationId xmlns:a16="http://schemas.microsoft.com/office/drawing/2014/main" id="{826AE854-F8DD-4491-98C4-5B485A8B1E6C}"/>
              </a:ext>
            </a:extLst>
          </p:cNvPr>
          <p:cNvSpPr>
            <a:spLocks/>
          </p:cNvSpPr>
          <p:nvPr userDrawn="1"/>
        </p:nvSpPr>
        <p:spPr>
          <a:xfrm>
            <a:off x="-7145" y="4674067"/>
            <a:ext cx="9160670" cy="488111"/>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marL="357188" marR="467995" lvl="0" indent="0" algn="l" defTabSz="914400" rtl="0" eaLnBrk="1" fontAlgn="auto" latinLnBrk="0" hangingPunct="1">
              <a:lnSpc>
                <a:spcPct val="107000"/>
              </a:lnSpc>
              <a:spcBef>
                <a:spcPts val="0"/>
              </a:spcBef>
              <a:spcAft>
                <a:spcPts val="0"/>
              </a:spcAft>
              <a:buClrTx/>
              <a:buSzTx/>
              <a:buFontTx/>
              <a:buNone/>
              <a:tabLst/>
              <a:defRPr/>
            </a:pPr>
            <a:endParaRPr lang="x-none" sz="900">
              <a:solidFill>
                <a:srgbClr val="FFFF00"/>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02F8F33-8D15-4BAE-9372-E0D44B185CC0}"/>
              </a:ext>
            </a:extLst>
          </p:cNvPr>
          <p:cNvSpPr txBox="1"/>
          <p:nvPr userDrawn="1"/>
        </p:nvSpPr>
        <p:spPr>
          <a:xfrm>
            <a:off x="1619579" y="4697277"/>
            <a:ext cx="3105868" cy="567019"/>
          </a:xfrm>
          <a:prstGeom prst="rect">
            <a:avLst/>
          </a:prstGeom>
          <a:noFill/>
        </p:spPr>
        <p:txBody>
          <a:bodyPr wrap="square" bIns="7200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a:t>
            </a:r>
            <a:r>
              <a:rPr lang="en-US" sz="800" kern="1200">
                <a:solidFill>
                  <a:schemeClr val="bg1"/>
                </a:solidFill>
                <a:effectLst/>
                <a:latin typeface="Verdana" panose="020B0604030504040204" pitchFamily="34" charset="0"/>
                <a:ea typeface="Verdana" panose="020B0604030504040204" pitchFamily="34" charset="0"/>
                <a:cs typeface="+mn-cs"/>
              </a:rPr>
              <a:t>roduct of the </a:t>
            </a:r>
            <a:r>
              <a:rPr lang="en-US" sz="800" kern="1200" err="1">
                <a:solidFill>
                  <a:schemeClr val="bg1"/>
                </a:solidFill>
                <a:effectLst/>
                <a:latin typeface="Verdana" panose="020B0604030504040204" pitchFamily="34" charset="0"/>
                <a:ea typeface="Verdana" panose="020B0604030504040204" pitchFamily="34" charset="0"/>
                <a:cs typeface="+mn-cs"/>
              </a:rPr>
              <a:t>Radicalisation</a:t>
            </a:r>
            <a:r>
              <a:rPr lang="en-US" sz="800" kern="1200">
                <a:solidFill>
                  <a:schemeClr val="bg1"/>
                </a:solidFill>
                <a:effectLst/>
                <a:latin typeface="Verdana" panose="020B0604030504040204" pitchFamily="34" charset="0"/>
                <a:ea typeface="Verdana" panose="020B0604030504040204" pitchFamily="34" charset="0"/>
                <a:cs typeface="+mn-cs"/>
              </a:rPr>
              <a:t> Awareness Network </a:t>
            </a:r>
            <a:r>
              <a:rPr lang="en-US" sz="800" b="1" kern="1200">
                <a:solidFill>
                  <a:schemeClr val="bg1"/>
                </a:solidFill>
                <a:effectLst/>
                <a:latin typeface="Verdana" panose="020B0604030504040204" pitchFamily="34" charset="0"/>
                <a:ea typeface="Verdana" panose="020B0604030504040204" pitchFamily="34" charset="0"/>
                <a:cs typeface="+mn-cs"/>
              </a:rPr>
              <a:t>(RAN)</a:t>
            </a:r>
            <a:endParaRPr lang="x-none"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27F10D91-8535-4FD8-B9C2-B6B3D97C2F09}"/>
              </a:ext>
            </a:extLst>
          </p:cNvPr>
          <p:cNvSpPr/>
          <p:nvPr userDrawn="1"/>
        </p:nvSpPr>
        <p:spPr>
          <a:xfrm>
            <a:off x="-8136" y="-9524"/>
            <a:ext cx="9166424" cy="771007"/>
          </a:xfrm>
          <a:prstGeom prst="rect">
            <a:avLst/>
          </a:prstGeom>
          <a:solidFill>
            <a:srgbClr val="FFE10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rgbClr val="FFFFFF"/>
                </a:solidFill>
              </a:ln>
              <a:solidFill>
                <a:srgbClr val="FFFFFF"/>
              </a:solidFill>
              <a:latin typeface="Verdana" panose="020B0604030504040204" pitchFamily="34" charset="0"/>
              <a:ea typeface="Verdana" panose="020B0604030504040204" pitchFamily="34" charset="0"/>
            </a:endParaRPr>
          </a:p>
        </p:txBody>
      </p:sp>
      <p:sp>
        <p:nvSpPr>
          <p:cNvPr id="12" name="Title 19">
            <a:extLst>
              <a:ext uri="{FF2B5EF4-FFF2-40B4-BE49-F238E27FC236}">
                <a16:creationId xmlns:a16="http://schemas.microsoft.com/office/drawing/2014/main" id="{050427BB-3B0D-49B6-8692-E1CC1BD0F0C3}"/>
              </a:ext>
            </a:extLst>
          </p:cNvPr>
          <p:cNvSpPr>
            <a:spLocks noGrp="1"/>
          </p:cNvSpPr>
          <p:nvPr>
            <p:ph type="title"/>
          </p:nvPr>
        </p:nvSpPr>
        <p:spPr>
          <a:xfrm>
            <a:off x="482403" y="1"/>
            <a:ext cx="8213923" cy="761483"/>
          </a:xfrm>
          <a:prstGeom prst="rect">
            <a:avLst/>
          </a:prstGeom>
        </p:spPr>
        <p:txBody>
          <a:bodyPr tIns="72000" rIns="90000" bIns="72000" anchor="ctr" anchorCtr="0">
            <a:normAutofit/>
          </a:bodyPr>
          <a:lstStyle>
            <a:lvl1pPr>
              <a:defRPr lang="x-none" sz="2500" b="0">
                <a:solidFill>
                  <a:srgbClr val="00008C"/>
                </a:solidFill>
                <a:latin typeface="Verdana" panose="020B0604030504040204" pitchFamily="34" charset="0"/>
                <a:ea typeface="Verdana" panose="020B0604030504040204" pitchFamily="34" charset="0"/>
              </a:defRPr>
            </a:lvl1pPr>
          </a:lstStyle>
          <a:p>
            <a:pPr marL="0" lvl="0" algn="l"/>
            <a:r>
              <a:rPr lang="en-US"/>
              <a:t>Click to edit Master title style</a:t>
            </a:r>
            <a:endParaRPr lang="x-none"/>
          </a:p>
        </p:txBody>
      </p:sp>
      <p:sp>
        <p:nvSpPr>
          <p:cNvPr id="13" name="Text Placeholder 12">
            <a:extLst>
              <a:ext uri="{FF2B5EF4-FFF2-40B4-BE49-F238E27FC236}">
                <a16:creationId xmlns:a16="http://schemas.microsoft.com/office/drawing/2014/main" id="{1053B819-DBBE-4C28-BCD3-12C1A1F796DF}"/>
              </a:ext>
            </a:extLst>
          </p:cNvPr>
          <p:cNvSpPr>
            <a:spLocks noGrp="1"/>
          </p:cNvSpPr>
          <p:nvPr>
            <p:ph type="body" sz="quarter" idx="10"/>
          </p:nvPr>
        </p:nvSpPr>
        <p:spPr>
          <a:xfrm>
            <a:off x="468313" y="1174553"/>
            <a:ext cx="8228012" cy="2945652"/>
          </a:xfrm>
          <a:prstGeom prst="rect">
            <a:avLst/>
          </a:prstGeom>
        </p:spPr>
        <p:txBody>
          <a:bodyPr tIns="0" anchor="ctr" anchorCtr="0"/>
          <a:lstStyle>
            <a:lvl1pPr marL="0" indent="0">
              <a:spcBef>
                <a:spcPts val="0"/>
              </a:spcBef>
              <a:spcAft>
                <a:spcPts val="1200"/>
              </a:spcAft>
              <a:buClr>
                <a:srgbClr val="0056FF"/>
              </a:buClr>
              <a:buSzPct val="110000"/>
              <a:buFont typeface="Arial" panose="020B0604020202020204" pitchFamily="34" charset="0"/>
              <a:buNone/>
              <a:defRPr sz="1800" b="0">
                <a:solidFill>
                  <a:srgbClr val="00008C"/>
                </a:solidFill>
                <a:latin typeface="Verdana" panose="020B0604030504040204" pitchFamily="34" charset="0"/>
                <a:ea typeface="Verdana" panose="020B0604030504040204" pitchFamily="34" charset="0"/>
              </a:defRPr>
            </a:lvl1pPr>
            <a:lvl2pPr>
              <a:defRPr b="0">
                <a:solidFill>
                  <a:srgbClr val="00008C"/>
                </a:solidFill>
                <a:latin typeface="Verdana" panose="020B0604030504040204" pitchFamily="34" charset="0"/>
                <a:ea typeface="Verdana" panose="020B0604030504040204" pitchFamily="34" charset="0"/>
              </a:defRPr>
            </a:lvl2pPr>
            <a:lvl3pPr>
              <a:defRPr b="0">
                <a:solidFill>
                  <a:srgbClr val="00008C"/>
                </a:solidFill>
                <a:latin typeface="Verdana" panose="020B0604030504040204" pitchFamily="34" charset="0"/>
                <a:ea typeface="Verdana" panose="020B0604030504040204" pitchFamily="34" charset="0"/>
              </a:defRPr>
            </a:lvl3pPr>
            <a:lvl4pPr>
              <a:defRPr b="0">
                <a:solidFill>
                  <a:srgbClr val="00008C"/>
                </a:solidFill>
                <a:latin typeface="Verdana" panose="020B0604030504040204" pitchFamily="34" charset="0"/>
                <a:ea typeface="Verdana" panose="020B0604030504040204" pitchFamily="34" charset="0"/>
              </a:defRPr>
            </a:lvl4pPr>
            <a:lvl5pPr>
              <a:defRPr b="0">
                <a:solidFill>
                  <a:srgbClr val="00008C"/>
                </a:solidFill>
                <a:latin typeface="Verdana" panose="020B0604030504040204" pitchFamily="34" charset="0"/>
                <a:ea typeface="Verdana" panose="020B0604030504040204" pitchFamily="34" charset="0"/>
              </a:defRPr>
            </a:lvl5pPr>
          </a:lstStyle>
          <a:p>
            <a:pPr lvl="0"/>
            <a:endParaRPr lang="en-US"/>
          </a:p>
        </p:txBody>
      </p:sp>
      <p:pic>
        <p:nvPicPr>
          <p:cNvPr id="17" name="Graphic 11" descr="Flip calendar">
            <a:extLst>
              <a:ext uri="{FF2B5EF4-FFF2-40B4-BE49-F238E27FC236}">
                <a16:creationId xmlns:a16="http://schemas.microsoft.com/office/drawing/2014/main" id="{08B5EC6D-4407-D34E-967F-5E4A4D1DB5A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64058" y="-9525"/>
            <a:ext cx="2096812" cy="2016224"/>
          </a:xfrm>
          <a:prstGeom prst="rect">
            <a:avLst/>
          </a:prstGeom>
        </p:spPr>
      </p:pic>
      <p:pic>
        <p:nvPicPr>
          <p:cNvPr id="19" name="Graphic 691820713" descr="Radicalisation Awareness Network">
            <a:extLst>
              <a:ext uri="{FF2B5EF4-FFF2-40B4-BE49-F238E27FC236}">
                <a16:creationId xmlns:a16="http://schemas.microsoft.com/office/drawing/2014/main" id="{7144016B-A99F-6A43-8F80-D02FAAA26925}"/>
              </a:ext>
            </a:extLst>
          </p:cNvPr>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6163" y="4768841"/>
            <a:ext cx="867596" cy="289198"/>
          </a:xfrm>
          <a:prstGeom prst="rect">
            <a:avLst/>
          </a:prstGeom>
        </p:spPr>
      </p:pic>
      <p:sp>
        <p:nvSpPr>
          <p:cNvPr id="20" name="Text Placeholder 22">
            <a:extLst>
              <a:ext uri="{FF2B5EF4-FFF2-40B4-BE49-F238E27FC236}">
                <a16:creationId xmlns:a16="http://schemas.microsoft.com/office/drawing/2014/main" id="{8D76ECDA-C4D2-0F42-BD77-ED2093C23973}"/>
              </a:ext>
            </a:extLst>
          </p:cNvPr>
          <p:cNvSpPr>
            <a:spLocks noGrp="1"/>
          </p:cNvSpPr>
          <p:nvPr>
            <p:ph type="body" sz="quarter" idx="11"/>
          </p:nvPr>
        </p:nvSpPr>
        <p:spPr>
          <a:xfrm>
            <a:off x="7396849" y="921807"/>
            <a:ext cx="1231231" cy="673243"/>
          </a:xfrm>
          <a:prstGeom prst="rect">
            <a:avLst/>
          </a:prstGeom>
          <a:solidFill>
            <a:srgbClr val="FFE101"/>
          </a:solidFill>
        </p:spPr>
        <p:txBody>
          <a:bodyPr lIns="36000" tIns="36000" rIns="36000" bIns="36000" anchor="ctr"/>
          <a:lstStyle>
            <a:lvl1pPr marL="0" indent="0" algn="ctr">
              <a:lnSpc>
                <a:spcPct val="90000"/>
              </a:lnSpc>
              <a:spcBef>
                <a:spcPts val="0"/>
              </a:spcBef>
              <a:buNone/>
              <a:defRPr sz="2400" b="1">
                <a:solidFill>
                  <a:srgbClr val="00008C"/>
                </a:solidFill>
                <a:latin typeface="Verdana" panose="020B0604030504040204" pitchFamily="34" charset="0"/>
                <a:ea typeface="Verdana" panose="020B0604030504040204" pitchFamily="34" charset="0"/>
              </a:defRPr>
            </a:lvl1pPr>
          </a:lstStyle>
          <a:p>
            <a:pPr lvl="0"/>
            <a:r>
              <a:rPr lang="en-US"/>
              <a:t>Click </a:t>
            </a:r>
          </a:p>
        </p:txBody>
      </p:sp>
      <p:pic>
        <p:nvPicPr>
          <p:cNvPr id="21" name="Graphic 691820714">
            <a:extLst>
              <a:ext uri="{FF2B5EF4-FFF2-40B4-BE49-F238E27FC236}">
                <a16:creationId xmlns:a16="http://schemas.microsoft.com/office/drawing/2014/main" id="{F65CDA4F-1761-6742-8D32-A722FAA6E3D3}"/>
              </a:ext>
            </a:extLst>
          </p:cNvPr>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58407" y="4809049"/>
            <a:ext cx="1011447" cy="264532"/>
          </a:xfrm>
          <a:prstGeom prst="rect">
            <a:avLst/>
          </a:prstGeom>
        </p:spPr>
      </p:pic>
    </p:spTree>
    <p:extLst>
      <p:ext uri="{BB962C8B-B14F-4D97-AF65-F5344CB8AC3E}">
        <p14:creationId xmlns:p14="http://schemas.microsoft.com/office/powerpoint/2010/main" val="98417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3EB39E8-1D8E-4C51-AC34-1FF2E46B80F2}"/>
              </a:ext>
            </a:extLst>
          </p:cNvPr>
          <p:cNvSpPr/>
          <p:nvPr userDrawn="1"/>
        </p:nvSpPr>
        <p:spPr>
          <a:xfrm>
            <a:off x="-17066" y="4608012"/>
            <a:ext cx="1520825" cy="81170"/>
          </a:xfrm>
          <a:prstGeom prst="rect">
            <a:avLst/>
          </a:prstGeom>
          <a:solidFill>
            <a:srgbClr val="0056FF"/>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algn="ctr"/>
            <a:endParaRPr lang="x-none" sz="800" kern="1200">
              <a:solidFill>
                <a:schemeClr val="bg1"/>
              </a:solidFill>
              <a:effectLst/>
              <a:latin typeface="Verdana" panose="020B0604030504040204" pitchFamily="34" charset="0"/>
              <a:ea typeface="Verdana" panose="020B0604030504040204" pitchFamily="34" charset="0"/>
              <a:cs typeface="+mn-cs"/>
            </a:endParaRPr>
          </a:p>
        </p:txBody>
      </p:sp>
      <p:sp>
        <p:nvSpPr>
          <p:cNvPr id="7" name="Rectangle 6">
            <a:extLst>
              <a:ext uri="{FF2B5EF4-FFF2-40B4-BE49-F238E27FC236}">
                <a16:creationId xmlns:a16="http://schemas.microsoft.com/office/drawing/2014/main" id="{826AE854-F8DD-4491-98C4-5B485A8B1E6C}"/>
              </a:ext>
            </a:extLst>
          </p:cNvPr>
          <p:cNvSpPr>
            <a:spLocks/>
          </p:cNvSpPr>
          <p:nvPr userDrawn="1"/>
        </p:nvSpPr>
        <p:spPr>
          <a:xfrm>
            <a:off x="-7145" y="4674067"/>
            <a:ext cx="9160670" cy="488111"/>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marL="357188" marR="467995" lvl="0" indent="0" algn="l" defTabSz="914400" rtl="0" eaLnBrk="1" fontAlgn="auto" latinLnBrk="0" hangingPunct="1">
              <a:lnSpc>
                <a:spcPct val="107000"/>
              </a:lnSpc>
              <a:spcBef>
                <a:spcPts val="0"/>
              </a:spcBef>
              <a:spcAft>
                <a:spcPts val="0"/>
              </a:spcAft>
              <a:buClrTx/>
              <a:buSzTx/>
              <a:buFontTx/>
              <a:buNone/>
              <a:tabLst/>
              <a:defRPr/>
            </a:pPr>
            <a:endParaRPr lang="x-none" sz="900">
              <a:solidFill>
                <a:srgbClr val="FFFF00"/>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02F8F33-8D15-4BAE-9372-E0D44B185CC0}"/>
              </a:ext>
            </a:extLst>
          </p:cNvPr>
          <p:cNvSpPr txBox="1"/>
          <p:nvPr userDrawn="1"/>
        </p:nvSpPr>
        <p:spPr>
          <a:xfrm>
            <a:off x="1619579" y="4697277"/>
            <a:ext cx="3105868" cy="567019"/>
          </a:xfrm>
          <a:prstGeom prst="rect">
            <a:avLst/>
          </a:prstGeom>
          <a:noFill/>
        </p:spPr>
        <p:txBody>
          <a:bodyPr wrap="square" bIns="7200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a:t>
            </a:r>
            <a:r>
              <a:rPr lang="en-US" sz="800" kern="1200">
                <a:solidFill>
                  <a:schemeClr val="bg1"/>
                </a:solidFill>
                <a:effectLst/>
                <a:latin typeface="Verdana" panose="020B0604030504040204" pitchFamily="34" charset="0"/>
                <a:ea typeface="Verdana" panose="020B0604030504040204" pitchFamily="34" charset="0"/>
                <a:cs typeface="+mn-cs"/>
              </a:rPr>
              <a:t>roduct of the </a:t>
            </a:r>
            <a:r>
              <a:rPr lang="en-US" sz="800" kern="1200" err="1">
                <a:solidFill>
                  <a:schemeClr val="bg1"/>
                </a:solidFill>
                <a:effectLst/>
                <a:latin typeface="Verdana" panose="020B0604030504040204" pitchFamily="34" charset="0"/>
                <a:ea typeface="Verdana" panose="020B0604030504040204" pitchFamily="34" charset="0"/>
                <a:cs typeface="+mn-cs"/>
              </a:rPr>
              <a:t>Radicalisation</a:t>
            </a:r>
            <a:r>
              <a:rPr lang="en-US" sz="800" kern="1200">
                <a:solidFill>
                  <a:schemeClr val="bg1"/>
                </a:solidFill>
                <a:effectLst/>
                <a:latin typeface="Verdana" panose="020B0604030504040204" pitchFamily="34" charset="0"/>
                <a:ea typeface="Verdana" panose="020B0604030504040204" pitchFamily="34" charset="0"/>
                <a:cs typeface="+mn-cs"/>
              </a:rPr>
              <a:t> Awareness Network </a:t>
            </a:r>
            <a:r>
              <a:rPr lang="en-US" sz="800" b="1" kern="1200">
                <a:solidFill>
                  <a:schemeClr val="bg1"/>
                </a:solidFill>
                <a:effectLst/>
                <a:latin typeface="Verdana" panose="020B0604030504040204" pitchFamily="34" charset="0"/>
                <a:ea typeface="Verdana" panose="020B0604030504040204" pitchFamily="34" charset="0"/>
                <a:cs typeface="+mn-cs"/>
              </a:rPr>
              <a:t>(RAN)</a:t>
            </a:r>
            <a:endParaRPr lang="x-none"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pic>
        <p:nvPicPr>
          <p:cNvPr id="12" name="Graphic 691820713" descr="Radicalisation Awareness Network">
            <a:extLst>
              <a:ext uri="{FF2B5EF4-FFF2-40B4-BE49-F238E27FC236}">
                <a16:creationId xmlns:a16="http://schemas.microsoft.com/office/drawing/2014/main" id="{EAE93B34-E172-134B-8643-6621CC11FC9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6163" y="4768841"/>
            <a:ext cx="867596" cy="289198"/>
          </a:xfrm>
          <a:prstGeom prst="rect">
            <a:avLst/>
          </a:prstGeom>
        </p:spPr>
      </p:pic>
      <p:pic>
        <p:nvPicPr>
          <p:cNvPr id="13" name="Graphic 691820714">
            <a:extLst>
              <a:ext uri="{FF2B5EF4-FFF2-40B4-BE49-F238E27FC236}">
                <a16:creationId xmlns:a16="http://schemas.microsoft.com/office/drawing/2014/main" id="{B422F881-4DDA-F34E-87BD-D198A466F2FC}"/>
              </a:ext>
            </a:extLst>
          </p:cNvPr>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58407" y="4809049"/>
            <a:ext cx="1011447" cy="264532"/>
          </a:xfrm>
          <a:prstGeom prst="rect">
            <a:avLst/>
          </a:prstGeom>
        </p:spPr>
      </p:pic>
    </p:spTree>
    <p:extLst>
      <p:ext uri="{BB962C8B-B14F-4D97-AF65-F5344CB8AC3E}">
        <p14:creationId xmlns:p14="http://schemas.microsoft.com/office/powerpoint/2010/main" val="123822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6AE854-F8DD-4491-98C4-5B485A8B1E6C}"/>
              </a:ext>
            </a:extLst>
          </p:cNvPr>
          <p:cNvSpPr>
            <a:spLocks/>
          </p:cNvSpPr>
          <p:nvPr userDrawn="1"/>
        </p:nvSpPr>
        <p:spPr>
          <a:xfrm>
            <a:off x="-8335" y="8281"/>
            <a:ext cx="9160670" cy="5162178"/>
          </a:xfrm>
          <a:prstGeom prst="rect">
            <a:avLst/>
          </a:prstGeom>
          <a:solidFill>
            <a:srgbClr val="00008C"/>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marL="357188" marR="467995" lvl="0" indent="0" algn="l" defTabSz="914400" rtl="0" eaLnBrk="1" fontAlgn="auto" latinLnBrk="0" hangingPunct="1">
              <a:lnSpc>
                <a:spcPct val="107000"/>
              </a:lnSpc>
              <a:spcBef>
                <a:spcPts val="0"/>
              </a:spcBef>
              <a:spcAft>
                <a:spcPts val="0"/>
              </a:spcAft>
              <a:buClrTx/>
              <a:buSzTx/>
              <a:buFontTx/>
              <a:buNone/>
              <a:tabLst/>
              <a:defRPr/>
            </a:pPr>
            <a:endParaRPr lang="x-none" sz="900">
              <a:solidFill>
                <a:srgbClr val="FFFF00"/>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02F8F33-8D15-4BAE-9372-E0D44B185CC0}"/>
              </a:ext>
            </a:extLst>
          </p:cNvPr>
          <p:cNvSpPr txBox="1"/>
          <p:nvPr userDrawn="1"/>
        </p:nvSpPr>
        <p:spPr>
          <a:xfrm>
            <a:off x="1619579" y="4697277"/>
            <a:ext cx="3105868" cy="567019"/>
          </a:xfrm>
          <a:prstGeom prst="rect">
            <a:avLst/>
          </a:prstGeom>
          <a:noFill/>
        </p:spPr>
        <p:txBody>
          <a:bodyPr wrap="square" bIns="7200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a:t>
            </a:r>
            <a:r>
              <a:rPr lang="en-US" sz="800" kern="1200">
                <a:solidFill>
                  <a:schemeClr val="bg1"/>
                </a:solidFill>
                <a:effectLst/>
                <a:latin typeface="Verdana" panose="020B0604030504040204" pitchFamily="34" charset="0"/>
                <a:ea typeface="Verdana" panose="020B0604030504040204" pitchFamily="34" charset="0"/>
                <a:cs typeface="+mn-cs"/>
              </a:rPr>
              <a:t>roduct of the </a:t>
            </a:r>
            <a:r>
              <a:rPr lang="en-US" sz="800" kern="1200" err="1">
                <a:solidFill>
                  <a:schemeClr val="bg1"/>
                </a:solidFill>
                <a:effectLst/>
                <a:latin typeface="Verdana" panose="020B0604030504040204" pitchFamily="34" charset="0"/>
                <a:ea typeface="Verdana" panose="020B0604030504040204" pitchFamily="34" charset="0"/>
                <a:cs typeface="+mn-cs"/>
              </a:rPr>
              <a:t>Radicalisation</a:t>
            </a:r>
            <a:r>
              <a:rPr lang="en-US" sz="800" kern="1200">
                <a:solidFill>
                  <a:schemeClr val="bg1"/>
                </a:solidFill>
                <a:effectLst/>
                <a:latin typeface="Verdana" panose="020B0604030504040204" pitchFamily="34" charset="0"/>
                <a:ea typeface="Verdana" panose="020B0604030504040204" pitchFamily="34" charset="0"/>
                <a:cs typeface="+mn-cs"/>
              </a:rPr>
              <a:t> Awareness Network </a:t>
            </a:r>
            <a:r>
              <a:rPr lang="en-US" sz="800" b="1" kern="1200">
                <a:solidFill>
                  <a:schemeClr val="bg1"/>
                </a:solidFill>
                <a:effectLst/>
                <a:latin typeface="Verdana" panose="020B0604030504040204" pitchFamily="34" charset="0"/>
                <a:ea typeface="Verdana" panose="020B0604030504040204" pitchFamily="34" charset="0"/>
                <a:cs typeface="+mn-cs"/>
              </a:rPr>
              <a:t>(RAN)</a:t>
            </a:r>
            <a:endParaRPr lang="x-none" sz="8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63EB39E8-1D8E-4C51-AC34-1FF2E46B80F2}"/>
              </a:ext>
            </a:extLst>
          </p:cNvPr>
          <p:cNvSpPr/>
          <p:nvPr userDrawn="1"/>
        </p:nvSpPr>
        <p:spPr>
          <a:xfrm>
            <a:off x="-17066" y="4608012"/>
            <a:ext cx="1520825" cy="81170"/>
          </a:xfrm>
          <a:prstGeom prst="rect">
            <a:avLst/>
          </a:prstGeom>
          <a:solidFill>
            <a:srgbClr val="0056FF"/>
          </a:solidFill>
          <a:ln w="12700" cap="flat" cmpd="sng">
            <a:noFill/>
            <a:prstDash val="solid"/>
            <a:miter lim="800000"/>
            <a:headEnd type="none" w="sm" len="sm"/>
            <a:tailEnd type="none" w="sm" len="sm"/>
          </a:ln>
        </p:spPr>
        <p:txBody>
          <a:bodyPr spcFirstLastPara="1" wrap="square" lIns="91425" tIns="91425" rIns="91425" bIns="91425" anchor="ctr" anchorCtr="0">
            <a:noAutofit/>
          </a:bodyPr>
          <a:lstStyle/>
          <a:p>
            <a:pPr algn="ctr"/>
            <a:endParaRPr lang="x-none" sz="800" kern="1200">
              <a:solidFill>
                <a:schemeClr val="bg1"/>
              </a:solidFill>
              <a:effectLst/>
              <a:latin typeface="Verdana" panose="020B0604030504040204" pitchFamily="34" charset="0"/>
              <a:ea typeface="Verdana" panose="020B0604030504040204" pitchFamily="34" charset="0"/>
              <a:cs typeface="+mn-cs"/>
            </a:endParaRPr>
          </a:p>
        </p:txBody>
      </p:sp>
      <p:sp>
        <p:nvSpPr>
          <p:cNvPr id="9" name="Title 1">
            <a:extLst>
              <a:ext uri="{FF2B5EF4-FFF2-40B4-BE49-F238E27FC236}">
                <a16:creationId xmlns:a16="http://schemas.microsoft.com/office/drawing/2014/main" id="{AA81AE2F-C8DF-4596-BDB1-C075F95AD82B}"/>
              </a:ext>
            </a:extLst>
          </p:cNvPr>
          <p:cNvSpPr>
            <a:spLocks noGrp="1"/>
          </p:cNvSpPr>
          <p:nvPr>
            <p:ph type="title" hasCustomPrompt="1"/>
          </p:nvPr>
        </p:nvSpPr>
        <p:spPr>
          <a:xfrm>
            <a:off x="467544" y="0"/>
            <a:ext cx="8229600" cy="764704"/>
          </a:xfrm>
          <a:prstGeom prst="rect">
            <a:avLst/>
          </a:prstGeom>
        </p:spPr>
        <p:txBody>
          <a:bodyPr anchor="ctr" anchorCtr="0">
            <a:normAutofit/>
          </a:bodyPr>
          <a:lstStyle>
            <a:lvl1pPr algn="ctr">
              <a:defRPr lang="en-US" sz="2500" b="1" dirty="0">
                <a:solidFill>
                  <a:srgbClr val="FFE101"/>
                </a:solidFill>
                <a:latin typeface="Verdana" panose="020B0604030504040204" pitchFamily="34" charset="0"/>
                <a:ea typeface="Verdana" panose="020B0604030504040204" pitchFamily="34" charset="0"/>
              </a:defRPr>
            </a:lvl1pPr>
          </a:lstStyle>
          <a:p>
            <a:pPr lvl="0"/>
            <a:r>
              <a:rPr lang="nl-NL"/>
              <a:t>Contact</a:t>
            </a:r>
            <a:endParaRPr lang="en-US"/>
          </a:p>
        </p:txBody>
      </p:sp>
      <p:pic>
        <p:nvPicPr>
          <p:cNvPr id="11" name="Graphic 691820713" descr="Radicalisation Awareness Network">
            <a:extLst>
              <a:ext uri="{FF2B5EF4-FFF2-40B4-BE49-F238E27FC236}">
                <a16:creationId xmlns:a16="http://schemas.microsoft.com/office/drawing/2014/main" id="{5E53680C-3F0A-E742-9B20-723BF12B2663}"/>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6163" y="4768841"/>
            <a:ext cx="867596" cy="289198"/>
          </a:xfrm>
          <a:prstGeom prst="rect">
            <a:avLst/>
          </a:prstGeom>
        </p:spPr>
      </p:pic>
      <p:pic>
        <p:nvPicPr>
          <p:cNvPr id="12" name="Graphic 691820714">
            <a:extLst>
              <a:ext uri="{FF2B5EF4-FFF2-40B4-BE49-F238E27FC236}">
                <a16:creationId xmlns:a16="http://schemas.microsoft.com/office/drawing/2014/main" id="{1E5DB303-D641-DF44-9208-BB0D99B96259}"/>
              </a:ext>
            </a:extLst>
          </p:cNvPr>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58407" y="4809049"/>
            <a:ext cx="1011447" cy="264532"/>
          </a:xfrm>
          <a:prstGeom prst="rect">
            <a:avLst/>
          </a:prstGeom>
        </p:spPr>
      </p:pic>
    </p:spTree>
    <p:extLst>
      <p:ext uri="{BB962C8B-B14F-4D97-AF65-F5344CB8AC3E}">
        <p14:creationId xmlns:p14="http://schemas.microsoft.com/office/powerpoint/2010/main" val="8732237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76616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facebook.com/RadicalisationAwarenessNetwork" TargetMode="External"/><Relationship Id="rId13" Type="http://schemas.openxmlformats.org/officeDocument/2006/relationships/image" Target="../media/image14.svg"/><Relationship Id="rId3" Type="http://schemas.openxmlformats.org/officeDocument/2006/relationships/image" Target="../media/image7.png"/><Relationship Id="rId7" Type="http://schemas.openxmlformats.org/officeDocument/2006/relationships/image" Target="../media/image10.svg"/><Relationship Id="rId12" Type="http://schemas.openxmlformats.org/officeDocument/2006/relationships/image" Target="../media/image13.png"/><Relationship Id="rId2" Type="http://schemas.openxmlformats.org/officeDocument/2006/relationships/hyperlink" Target="https://www.linkedin.com/company/radicalisation-awareness-network---ran" TargetMode="External"/><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hyperlink" Target="https://www.youtube.com/channel/UCD6U5qdKiA3ObOKGEVwTQKw" TargetMode="External"/><Relationship Id="rId5" Type="http://schemas.openxmlformats.org/officeDocument/2006/relationships/hyperlink" Target="https://twitter.com/RANEurope" TargetMode="External"/><Relationship Id="rId10" Type="http://schemas.openxmlformats.org/officeDocument/2006/relationships/image" Target="../media/image12.svg"/><Relationship Id="rId4" Type="http://schemas.openxmlformats.org/officeDocument/2006/relationships/image" Target="../media/image8.svg"/><Relationship Id="rId9" Type="http://schemas.openxmlformats.org/officeDocument/2006/relationships/image" Target="../media/image11.png"/><Relationship Id="rId14" Type="http://schemas.openxmlformats.org/officeDocument/2006/relationships/hyperlink" Target="https://ec.europa.eu/ran"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www.facebook.com/RadicalisationAwarenessNetwork" TargetMode="External"/><Relationship Id="rId3" Type="http://schemas.openxmlformats.org/officeDocument/2006/relationships/hyperlink" Target="mailto:RAN@radareurope.nl" TargetMode="External"/><Relationship Id="rId7"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hyperlink" Target="https://www.linkedin.com/company/radicalisation-awareness-network/" TargetMode="External"/><Relationship Id="rId5" Type="http://schemas.openxmlformats.org/officeDocument/2006/relationships/image" Target="../media/image17.png"/><Relationship Id="rId4" Type="http://schemas.openxmlformats.org/officeDocument/2006/relationships/hyperlink" Target="https://twitter.com/raneurope" TargetMode="External"/><Relationship Id="rId9"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c.europa.eu/home-affairs/what-we-do/networks/radicalisation_awareness_network_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068748" y="2233686"/>
            <a:ext cx="184666" cy="307777"/>
          </a:xfrm>
          <a:prstGeom prst="rect">
            <a:avLst/>
          </a:prstGeom>
          <a:noFill/>
        </p:spPr>
        <p:txBody>
          <a:bodyPr wrap="none" rtlCol="0">
            <a:spAutoFit/>
          </a:bodyPr>
          <a:lstStyle/>
          <a:p>
            <a:endParaRPr lang="en-US"/>
          </a:p>
        </p:txBody>
      </p:sp>
      <p:sp>
        <p:nvSpPr>
          <p:cNvPr id="13" name="Title 1">
            <a:extLst>
              <a:ext uri="{FF2B5EF4-FFF2-40B4-BE49-F238E27FC236}">
                <a16:creationId xmlns:a16="http://schemas.microsoft.com/office/drawing/2014/main" id="{04DD8A23-28CF-46BE-9B95-FD857E6284FD}"/>
              </a:ext>
            </a:extLst>
          </p:cNvPr>
          <p:cNvSpPr txBox="1">
            <a:spLocks/>
          </p:cNvSpPr>
          <p:nvPr/>
        </p:nvSpPr>
        <p:spPr>
          <a:xfrm>
            <a:off x="-4011" y="1610743"/>
            <a:ext cx="9148011" cy="2257190"/>
          </a:xfrm>
          <a:prstGeom prst="rect">
            <a:avLst/>
          </a:prstGeom>
          <a:solidFill>
            <a:schemeClr val="accent1">
              <a:lumMod val="20000"/>
              <a:lumOff val="80000"/>
              <a:alpha val="50000"/>
            </a:schemeClr>
          </a:solidFill>
          <a:ln>
            <a:noFill/>
          </a:ln>
        </p:spPr>
        <p:txBody>
          <a:bodyPr lIns="504000" tIns="864000" rIns="504000" bIns="396000" anchor="t" anchorCtr="0">
            <a:spAutoFit/>
          </a:bodyPr>
          <a:lstStyle>
            <a:lvl1pPr algn="ctr" defTabSz="457200" rtl="0" eaLnBrk="1" latinLnBrk="0" hangingPunct="1">
              <a:spcBef>
                <a:spcPct val="0"/>
              </a:spcBef>
              <a:buNone/>
              <a:defRPr sz="2000" b="0" kern="1200">
                <a:solidFill>
                  <a:schemeClr val="bg1"/>
                </a:solidFill>
                <a:latin typeface="Museo 300"/>
                <a:ea typeface="+mj-ea"/>
                <a:cs typeface="Museo 300"/>
              </a:defRPr>
            </a:lvl1pPr>
          </a:lstStyle>
          <a:p>
            <a:pPr algn="l"/>
            <a:r>
              <a:rPr lang="en-US" sz="3200" b="1">
                <a:solidFill>
                  <a:srgbClr val="00008C"/>
                </a:solidFill>
                <a:latin typeface="Verdana" panose="020B0604030504040204" pitchFamily="34" charset="0"/>
                <a:ea typeface="Verdana" panose="020B0604030504040204" pitchFamily="34" charset="0"/>
                <a:cs typeface="Museo 700"/>
              </a:rPr>
              <a:t>EU Prevent: Getting Better at Getting Better – insights from RAN</a:t>
            </a:r>
          </a:p>
        </p:txBody>
      </p:sp>
      <p:sp>
        <p:nvSpPr>
          <p:cNvPr id="17" name="Title 9"/>
          <p:cNvSpPr txBox="1">
            <a:spLocks/>
          </p:cNvSpPr>
          <p:nvPr/>
        </p:nvSpPr>
        <p:spPr>
          <a:xfrm>
            <a:off x="5513901" y="4008629"/>
            <a:ext cx="3448350" cy="786049"/>
          </a:xfrm>
          <a:prstGeom prst="rect">
            <a:avLst/>
          </a:prstGeom>
        </p:spPr>
        <p:txBody>
          <a:bodyPr vert="horz" lIns="68580" tIns="34290" rIns="68580" bIns="34290" rtlCol="0" anchor="ctr" anchorCtr="0">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1200" b="1">
                <a:solidFill>
                  <a:srgbClr val="5883C0"/>
                </a:solidFill>
                <a:latin typeface="Verdana" panose="020B0604030504040204" pitchFamily="34" charset="0"/>
                <a:ea typeface="Verdana" panose="020B0604030504040204" pitchFamily="34" charset="0"/>
              </a:rPr>
              <a:t>Jordy Krasenberg &amp; Lieke Wouterse</a:t>
            </a:r>
          </a:p>
          <a:p>
            <a:r>
              <a:rPr lang="en-US" sz="1200" b="1">
                <a:solidFill>
                  <a:srgbClr val="5883C0"/>
                </a:solidFill>
                <a:latin typeface="Verdana" panose="020B0604030504040204" pitchFamily="34" charset="0"/>
                <a:ea typeface="Verdana" panose="020B0604030504040204" pitchFamily="34" charset="0"/>
              </a:rPr>
              <a:t>RAN Staff</a:t>
            </a:r>
          </a:p>
        </p:txBody>
      </p:sp>
      <p:grpSp>
        <p:nvGrpSpPr>
          <p:cNvPr id="26" name="Group 6">
            <a:extLst>
              <a:ext uri="{FF2B5EF4-FFF2-40B4-BE49-F238E27FC236}">
                <a16:creationId xmlns:a16="http://schemas.microsoft.com/office/drawing/2014/main" id="{7CE9B645-35C9-D149-BF99-1A9A964A557F}"/>
              </a:ext>
            </a:extLst>
          </p:cNvPr>
          <p:cNvGrpSpPr/>
          <p:nvPr/>
        </p:nvGrpSpPr>
        <p:grpSpPr>
          <a:xfrm>
            <a:off x="6012160" y="348822"/>
            <a:ext cx="2602192" cy="1056392"/>
            <a:chOff x="6012366" y="404664"/>
            <a:chExt cx="2602192" cy="1056392"/>
          </a:xfrm>
        </p:grpSpPr>
        <p:pic>
          <p:nvPicPr>
            <p:cNvPr id="27" name="Graphic 109">
              <a:hlinkClick r:id="rId2"/>
              <a:extLst>
                <a:ext uri="{FF2B5EF4-FFF2-40B4-BE49-F238E27FC236}">
                  <a16:creationId xmlns:a16="http://schemas.microsoft.com/office/drawing/2014/main" id="{D056BF6F-2B01-FE41-B120-3F5F2F066EAE}"/>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58373" y="712710"/>
              <a:ext cx="452062" cy="452062"/>
            </a:xfrm>
            <a:prstGeom prst="rect">
              <a:avLst/>
            </a:prstGeom>
          </p:spPr>
        </p:pic>
        <p:pic>
          <p:nvPicPr>
            <p:cNvPr id="28" name="Graphic 110">
              <a:hlinkClick r:id="rId5"/>
              <a:extLst>
                <a:ext uri="{FF2B5EF4-FFF2-40B4-BE49-F238E27FC236}">
                  <a16:creationId xmlns:a16="http://schemas.microsoft.com/office/drawing/2014/main" id="{F7FF7B77-B2BE-9B49-A577-0FC454D81486}"/>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209" y="712710"/>
              <a:ext cx="452062" cy="452062"/>
            </a:xfrm>
            <a:prstGeom prst="rect">
              <a:avLst/>
            </a:prstGeom>
          </p:spPr>
        </p:pic>
        <p:pic>
          <p:nvPicPr>
            <p:cNvPr id="29" name="Graphic 111">
              <a:hlinkClick r:id="rId8"/>
              <a:extLst>
                <a:ext uri="{FF2B5EF4-FFF2-40B4-BE49-F238E27FC236}">
                  <a16:creationId xmlns:a16="http://schemas.microsoft.com/office/drawing/2014/main" id="{8C4E188F-C65F-294E-88D0-AA390F93A115}"/>
                </a:ext>
                <a:ext uri="{C183D7F6-B498-43B3-948B-1728B52AA6E4}">
                  <adec:decorative xmlns:adec="http://schemas.microsoft.com/office/drawing/2017/decorative" val="1"/>
                </a:ext>
              </a:extLst>
            </p:cNvPr>
            <p:cNvPicPr>
              <a:picLocks noChangeAspect="1"/>
            </p:cNvPicPr>
            <p:nvPr userDrawn="1"/>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01291" y="712710"/>
              <a:ext cx="452062" cy="452062"/>
            </a:xfrm>
            <a:prstGeom prst="rect">
              <a:avLst/>
            </a:prstGeom>
          </p:spPr>
        </p:pic>
        <p:pic>
          <p:nvPicPr>
            <p:cNvPr id="30" name="Graphic 112">
              <a:hlinkClick r:id="rId11"/>
              <a:extLst>
                <a:ext uri="{FF2B5EF4-FFF2-40B4-BE49-F238E27FC236}">
                  <a16:creationId xmlns:a16="http://schemas.microsoft.com/office/drawing/2014/main" id="{40AD7D7B-857F-614A-B3C0-F99493EDE9A7}"/>
                </a:ext>
                <a:ext uri="{C183D7F6-B498-43B3-948B-1728B52AA6E4}">
                  <adec:decorative xmlns:adec="http://schemas.microsoft.com/office/drawing/2017/decorative" val="1"/>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27834" y="712710"/>
              <a:ext cx="452062" cy="452062"/>
            </a:xfrm>
            <a:prstGeom prst="rect">
              <a:avLst/>
            </a:prstGeom>
          </p:spPr>
        </p:pic>
        <p:sp>
          <p:nvSpPr>
            <p:cNvPr id="31" name="Text Box 2">
              <a:extLst>
                <a:ext uri="{FF2B5EF4-FFF2-40B4-BE49-F238E27FC236}">
                  <a16:creationId xmlns:a16="http://schemas.microsoft.com/office/drawing/2014/main" id="{9208B70F-D37F-A440-8756-DAD28D5F0A37}"/>
                </a:ext>
              </a:extLst>
            </p:cNvPr>
            <p:cNvSpPr txBox="1">
              <a:spLocks noChangeArrowheads="1"/>
            </p:cNvSpPr>
            <p:nvPr userDrawn="1"/>
          </p:nvSpPr>
          <p:spPr bwMode="auto">
            <a:xfrm>
              <a:off x="6012366" y="404664"/>
              <a:ext cx="2602192" cy="226959"/>
            </a:xfrm>
            <a:prstGeom prst="rect">
              <a:avLst/>
            </a:prstGeom>
            <a:noFill/>
            <a:ln w="9525">
              <a:noFill/>
              <a:miter lim="800000"/>
              <a:headEnd/>
              <a:tailEnd/>
            </a:ln>
          </p:spPr>
          <p:txBody>
            <a:bodyPr rot="0" vert="horz" wrap="square" lIns="0" tIns="0" rIns="0" bIns="0" anchor="t" anchorCtr="0">
              <a:noAutofit/>
            </a:bodyPr>
            <a:lstStyle/>
            <a:p>
              <a:pPr algn="r">
                <a:lnSpc>
                  <a:spcPct val="107000"/>
                </a:lnSpc>
                <a:spcAft>
                  <a:spcPts val="800"/>
                </a:spcAft>
              </a:pPr>
              <a:r>
                <a:rPr lang="nl-NL" sz="1150" b="1">
                  <a:solidFill>
                    <a:srgbClr val="FFFFFF">
                      <a:alpha val="80000"/>
                    </a:srgbClr>
                  </a:solidFill>
                  <a:effectLst/>
                  <a:latin typeface="Verdana" panose="020B0604030504040204" pitchFamily="34" charset="0"/>
                  <a:ea typeface="Calibri" panose="020F0502020204030204" pitchFamily="34" charset="0"/>
                  <a:cs typeface="Times New Roman" panose="02020603050405020304" pitchFamily="18" charset="0"/>
                </a:rPr>
                <a:t>Webpage: </a:t>
              </a:r>
              <a:r>
                <a:rPr lang="nl-NL" sz="1150" u="none" strike="noStrike">
                  <a:solidFill>
                    <a:srgbClr val="F3F3F3"/>
                  </a:solidFill>
                  <a:effectLst/>
                  <a:latin typeface="Verdana" panose="020B060403050404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ec.</a:t>
              </a:r>
              <a:r>
                <a:rPr lang="nl-NL" sz="1150" u="none" strike="noStrike">
                  <a:solidFill>
                    <a:schemeClr val="bg1"/>
                  </a:solidFill>
                  <a:effectLst/>
                  <a:latin typeface="Verdana" panose="020B060403050404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europa</a:t>
              </a:r>
              <a:r>
                <a:rPr lang="nl-NL" sz="1150" u="none" strike="noStrike">
                  <a:solidFill>
                    <a:srgbClr val="F3F3F3"/>
                  </a:solidFill>
                  <a:effectLst/>
                  <a:latin typeface="Verdana" panose="020B060403050404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.eu/</a:t>
              </a:r>
              <a:r>
                <a:rPr lang="nl-NL" sz="1150" u="none" strike="noStrike" err="1">
                  <a:solidFill>
                    <a:srgbClr val="F3F3F3"/>
                  </a:solidFill>
                  <a:effectLst/>
                  <a:latin typeface="Verdana" panose="020B060403050404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ran</a:t>
              </a:r>
              <a:endParaRPr lang="x-none" sz="1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 Box 107">
              <a:extLst>
                <a:ext uri="{FF2B5EF4-FFF2-40B4-BE49-F238E27FC236}">
                  <a16:creationId xmlns:a16="http://schemas.microsoft.com/office/drawing/2014/main" id="{A1B0717A-296C-8847-9BA0-D1B62A3E84DD}"/>
                </a:ext>
              </a:extLst>
            </p:cNvPr>
            <p:cNvSpPr txBox="1">
              <a:spLocks noChangeArrowheads="1"/>
            </p:cNvSpPr>
            <p:nvPr userDrawn="1"/>
          </p:nvSpPr>
          <p:spPr bwMode="auto">
            <a:xfrm>
              <a:off x="6300192" y="1234097"/>
              <a:ext cx="2306113" cy="226959"/>
            </a:xfrm>
            <a:prstGeom prst="rect">
              <a:avLst/>
            </a:prstGeom>
            <a:noFill/>
            <a:ln w="9525">
              <a:noFill/>
              <a:miter lim="800000"/>
              <a:headEnd/>
              <a:tailEnd/>
            </a:ln>
          </p:spPr>
          <p:txBody>
            <a:bodyPr rot="0" vert="horz" wrap="square" lIns="91440" tIns="45720" rIns="0" bIns="45720" anchor="t" anchorCtr="0">
              <a:noAutofit/>
            </a:bodyPr>
            <a:lstStyle/>
            <a:p>
              <a:pPr algn="r">
                <a:lnSpc>
                  <a:spcPct val="107000"/>
                </a:lnSpc>
                <a:spcAft>
                  <a:spcPts val="800"/>
                </a:spcAft>
              </a:pPr>
              <a:r>
                <a:rPr lang="nl-NL" sz="780" b="1" u="none" strike="noStrike">
                  <a:solidFill>
                    <a:schemeClr val="bg1"/>
                  </a:solidFill>
                  <a:effectLst/>
                  <a:latin typeface="Verdana" panose="020B060403050404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twitter</a:t>
              </a:r>
              <a:r>
                <a:rPr lang="nl-NL" sz="780" b="1">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 </a:t>
              </a:r>
              <a:r>
                <a:rPr lang="nl-NL" sz="780" b="1" u="none" strike="noStrike">
                  <a:solidFill>
                    <a:schemeClr val="bg1"/>
                  </a:solidFill>
                  <a:effectLst/>
                  <a:latin typeface="Verdana" panose="020B060403050404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facebook</a:t>
              </a:r>
              <a:r>
                <a:rPr lang="nl-NL" sz="780" b="1">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 </a:t>
              </a:r>
              <a:r>
                <a:rPr lang="nl-NL" sz="780" b="1" u="none" strike="noStrike" err="1">
                  <a:solidFill>
                    <a:schemeClr val="bg1"/>
                  </a:solidFill>
                  <a:effectLst/>
                  <a:latin typeface="Verdana" panose="020B060403050404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linkedin</a:t>
              </a:r>
              <a:r>
                <a:rPr lang="nl-NL" sz="780" b="1">
                  <a:solidFill>
                    <a:schemeClr val="bg1"/>
                  </a:solidFill>
                  <a:effectLst/>
                  <a:latin typeface="Verdana" panose="020B0604030504040204" pitchFamily="34" charset="0"/>
                  <a:ea typeface="Calibri" panose="020F0502020204030204" pitchFamily="34" charset="0"/>
                  <a:cs typeface="Times New Roman" panose="02020603050405020304" pitchFamily="18" charset="0"/>
                </a:rPr>
                <a:t> | </a:t>
              </a:r>
              <a:r>
                <a:rPr lang="nl-NL" sz="780" b="1" u="none" strike="noStrike" err="1">
                  <a:solidFill>
                    <a:schemeClr val="bg1"/>
                  </a:solidFill>
                  <a:effectLst/>
                  <a:latin typeface="Verdana" panose="020B060403050404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youtube</a:t>
              </a:r>
              <a:endParaRPr lang="x-none" sz="78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22834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a:t>       </a:t>
            </a:r>
          </a:p>
        </p:txBody>
      </p:sp>
      <p:sp>
        <p:nvSpPr>
          <p:cNvPr id="5" name="TextBox 4"/>
          <p:cNvSpPr txBox="1"/>
          <p:nvPr/>
        </p:nvSpPr>
        <p:spPr>
          <a:xfrm>
            <a:off x="-810698" y="1323869"/>
            <a:ext cx="184666" cy="307777"/>
          </a:xfrm>
          <a:prstGeom prst="rect">
            <a:avLst/>
          </a:prstGeom>
          <a:noFill/>
        </p:spPr>
        <p:txBody>
          <a:bodyPr wrap="none" rtlCol="0">
            <a:spAutoFit/>
          </a:bodyPr>
          <a:lstStyle/>
          <a:p>
            <a:endParaRPr lang="en-US"/>
          </a:p>
        </p:txBody>
      </p:sp>
      <p:sp>
        <p:nvSpPr>
          <p:cNvPr id="7" name="Text Placeholder 5">
            <a:extLst>
              <a:ext uri="{FF2B5EF4-FFF2-40B4-BE49-F238E27FC236}">
                <a16:creationId xmlns:a16="http://schemas.microsoft.com/office/drawing/2014/main" id="{4FB5AC41-AC34-45D3-BB55-6A0AF8A384A1}"/>
              </a:ext>
            </a:extLst>
          </p:cNvPr>
          <p:cNvSpPr txBox="1">
            <a:spLocks/>
          </p:cNvSpPr>
          <p:nvPr/>
        </p:nvSpPr>
        <p:spPr>
          <a:xfrm>
            <a:off x="468313" y="764704"/>
            <a:ext cx="8228012" cy="240149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a:lnSpc>
                <a:spcPct val="150000"/>
              </a:lnSpc>
              <a:buNone/>
            </a:pPr>
            <a:r>
              <a:rPr lang="nl-BE" sz="2400">
                <a:solidFill>
                  <a:srgbClr val="FFFFFF"/>
                </a:solidFill>
                <a:cs typeface="Museo 500"/>
              </a:rPr>
              <a:t>RAN</a:t>
            </a:r>
          </a:p>
          <a:p>
            <a:pPr marL="0" indent="0" algn="ctr">
              <a:buNone/>
            </a:pPr>
            <a:r>
              <a:rPr lang="nl-BE" sz="1800">
                <a:solidFill>
                  <a:srgbClr val="FFFFFF"/>
                </a:solidFill>
                <a:cs typeface="Museo 500"/>
              </a:rPr>
              <a:t>Veemarkt 83</a:t>
            </a:r>
          </a:p>
          <a:p>
            <a:pPr marL="0" indent="0" algn="ctr">
              <a:lnSpc>
                <a:spcPct val="100000"/>
              </a:lnSpc>
              <a:buNone/>
            </a:pPr>
            <a:r>
              <a:rPr lang="nl-BE" sz="1800">
                <a:solidFill>
                  <a:srgbClr val="FFFFFF"/>
                </a:solidFill>
                <a:cs typeface="Museo 500"/>
              </a:rPr>
              <a:t>NL – 1019 DB Amsterdam</a:t>
            </a:r>
          </a:p>
          <a:p>
            <a:pPr marL="0" indent="0" algn="ctr">
              <a:lnSpc>
                <a:spcPct val="100000"/>
              </a:lnSpc>
              <a:buNone/>
            </a:pPr>
            <a:r>
              <a:rPr lang="nl-BE" sz="1800">
                <a:solidFill>
                  <a:srgbClr val="FFFFFF"/>
                </a:solidFill>
                <a:cs typeface="Museo 500"/>
              </a:rPr>
              <a:t>+31 (0)20 – 468 06 08</a:t>
            </a:r>
          </a:p>
          <a:p>
            <a:pPr marL="0" indent="0" algn="ctr">
              <a:lnSpc>
                <a:spcPct val="100000"/>
              </a:lnSpc>
              <a:buNone/>
            </a:pPr>
            <a:r>
              <a:rPr lang="nl-BE" sz="1800">
                <a:solidFill>
                  <a:schemeClr val="bg1"/>
                </a:solidFill>
                <a:cs typeface="Museo 300"/>
                <a:hlinkClick r:id="rId3">
                  <a:extLst>
                    <a:ext uri="{A12FA001-AC4F-418D-AE19-62706E023703}">
                      <ahyp:hlinkClr xmlns:ahyp="http://schemas.microsoft.com/office/drawing/2018/hyperlinkcolor" val="tx"/>
                    </a:ext>
                  </a:extLst>
                </a:hlinkClick>
              </a:rPr>
              <a:t>RAN@radareurope.nl</a:t>
            </a:r>
            <a:endParaRPr lang="nl-BE" sz="1800">
              <a:solidFill>
                <a:schemeClr val="bg1"/>
              </a:solidFill>
              <a:cs typeface="Museo 300"/>
            </a:endParaRPr>
          </a:p>
        </p:txBody>
      </p:sp>
      <p:pic>
        <p:nvPicPr>
          <p:cNvPr id="8" name="Immagine 7" descr="Immagine che contiene disegnando&#10;&#10;Descrizione generata automaticamente">
            <a:hlinkClick r:id="rId4"/>
            <a:extLst>
              <a:ext uri="{FF2B5EF4-FFF2-40B4-BE49-F238E27FC236}">
                <a16:creationId xmlns:a16="http://schemas.microsoft.com/office/drawing/2014/main" id="{71351908-39BF-BA41-9EC7-4699571C37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36518" y="3300597"/>
            <a:ext cx="603067" cy="556227"/>
          </a:xfrm>
          <a:prstGeom prst="rect">
            <a:avLst/>
          </a:prstGeom>
        </p:spPr>
      </p:pic>
      <p:pic>
        <p:nvPicPr>
          <p:cNvPr id="10" name="Immagine 9" descr="Immagine che contiene disegnando&#10;&#10;Descrizione generata automaticamente">
            <a:hlinkClick r:id="rId6"/>
            <a:extLst>
              <a:ext uri="{FF2B5EF4-FFF2-40B4-BE49-F238E27FC236}">
                <a16:creationId xmlns:a16="http://schemas.microsoft.com/office/drawing/2014/main" id="{2FBF7404-092F-9846-9666-142D889DFC9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36410" y="3297670"/>
            <a:ext cx="603067" cy="562082"/>
          </a:xfrm>
          <a:prstGeom prst="rect">
            <a:avLst/>
          </a:prstGeom>
        </p:spPr>
      </p:pic>
      <p:pic>
        <p:nvPicPr>
          <p:cNvPr id="12" name="Immagine 11" descr="Immagine che contiene disegnando&#10;&#10;Descrizione generata automaticamente">
            <a:hlinkClick r:id="rId8"/>
            <a:extLst>
              <a:ext uri="{FF2B5EF4-FFF2-40B4-BE49-F238E27FC236}">
                <a16:creationId xmlns:a16="http://schemas.microsoft.com/office/drawing/2014/main" id="{544527B0-9810-BB4F-AE54-DECFE6DAC0A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04522" y="3297670"/>
            <a:ext cx="603067" cy="562082"/>
          </a:xfrm>
          <a:prstGeom prst="rect">
            <a:avLst/>
          </a:prstGeom>
        </p:spPr>
      </p:pic>
      <p:sp>
        <p:nvSpPr>
          <p:cNvPr id="13" name="CasellaDiTesto 12">
            <a:extLst>
              <a:ext uri="{FF2B5EF4-FFF2-40B4-BE49-F238E27FC236}">
                <a16:creationId xmlns:a16="http://schemas.microsoft.com/office/drawing/2014/main" id="{7D8BFB8D-1CAB-B841-BF65-A23A784D9485}"/>
              </a:ext>
            </a:extLst>
          </p:cNvPr>
          <p:cNvSpPr txBox="1"/>
          <p:nvPr/>
        </p:nvSpPr>
        <p:spPr>
          <a:xfrm>
            <a:off x="2103390" y="3930901"/>
            <a:ext cx="1766830" cy="215444"/>
          </a:xfrm>
          <a:prstGeom prst="rect">
            <a:avLst/>
          </a:prstGeom>
          <a:noFill/>
        </p:spPr>
        <p:txBody>
          <a:bodyPr wrap="none" rtlCol="0">
            <a:spAutoFit/>
          </a:bodyPr>
          <a:lstStyle/>
          <a:p>
            <a:r>
              <a:rPr lang="it-IT" sz="800">
                <a:solidFill>
                  <a:schemeClr val="bg1"/>
                </a:solidFill>
              </a:rPr>
              <a:t>@</a:t>
            </a:r>
            <a:r>
              <a:rPr lang="it-IT" sz="800" err="1">
                <a:solidFill>
                  <a:schemeClr val="bg1"/>
                </a:solidFill>
              </a:rPr>
              <a:t>RadicalisationAwarenessNetwork</a:t>
            </a:r>
            <a:endParaRPr lang="it-IT" sz="800">
              <a:solidFill>
                <a:schemeClr val="bg1"/>
              </a:solidFill>
            </a:endParaRPr>
          </a:p>
        </p:txBody>
      </p:sp>
      <p:sp>
        <p:nvSpPr>
          <p:cNvPr id="14" name="CasellaDiTesto 13">
            <a:hlinkClick r:id="rId4"/>
            <a:extLst>
              <a:ext uri="{FF2B5EF4-FFF2-40B4-BE49-F238E27FC236}">
                <a16:creationId xmlns:a16="http://schemas.microsoft.com/office/drawing/2014/main" id="{A7D8C1A7-0AB6-D246-948C-546D428B7E81}"/>
              </a:ext>
            </a:extLst>
          </p:cNvPr>
          <p:cNvSpPr txBox="1"/>
          <p:nvPr/>
        </p:nvSpPr>
        <p:spPr>
          <a:xfrm>
            <a:off x="4142750" y="3930901"/>
            <a:ext cx="790601" cy="215444"/>
          </a:xfrm>
          <a:prstGeom prst="rect">
            <a:avLst/>
          </a:prstGeom>
          <a:noFill/>
        </p:spPr>
        <p:txBody>
          <a:bodyPr wrap="none" rtlCol="0">
            <a:spAutoFit/>
          </a:bodyPr>
          <a:lstStyle/>
          <a:p>
            <a:r>
              <a:rPr lang="it-IT" sz="800">
                <a:solidFill>
                  <a:schemeClr val="bg1"/>
                </a:solidFill>
              </a:rPr>
              <a:t>@</a:t>
            </a:r>
            <a:r>
              <a:rPr lang="it-IT" sz="800" err="1">
                <a:solidFill>
                  <a:schemeClr val="bg1"/>
                </a:solidFill>
              </a:rPr>
              <a:t>RANEurope</a:t>
            </a:r>
            <a:endParaRPr lang="it-IT" sz="800">
              <a:solidFill>
                <a:schemeClr val="bg1"/>
              </a:solidFill>
            </a:endParaRPr>
          </a:p>
        </p:txBody>
      </p:sp>
      <p:sp>
        <p:nvSpPr>
          <p:cNvPr id="15" name="CasellaDiTesto 14">
            <a:hlinkClick r:id="rId6"/>
            <a:extLst>
              <a:ext uri="{FF2B5EF4-FFF2-40B4-BE49-F238E27FC236}">
                <a16:creationId xmlns:a16="http://schemas.microsoft.com/office/drawing/2014/main" id="{ACC9963E-4799-2D47-BBC7-422C29892082}"/>
              </a:ext>
            </a:extLst>
          </p:cNvPr>
          <p:cNvSpPr txBox="1"/>
          <p:nvPr/>
        </p:nvSpPr>
        <p:spPr>
          <a:xfrm>
            <a:off x="5121478" y="3930901"/>
            <a:ext cx="2032929" cy="215444"/>
          </a:xfrm>
          <a:prstGeom prst="rect">
            <a:avLst/>
          </a:prstGeom>
          <a:noFill/>
        </p:spPr>
        <p:txBody>
          <a:bodyPr wrap="none" rtlCol="0">
            <a:spAutoFit/>
          </a:bodyPr>
          <a:lstStyle/>
          <a:p>
            <a:pPr fontAlgn="base"/>
            <a:r>
              <a:rPr lang="it-IT" sz="800" err="1">
                <a:solidFill>
                  <a:schemeClr val="bg1"/>
                </a:solidFill>
              </a:rPr>
              <a:t>Radicalisation</a:t>
            </a:r>
            <a:r>
              <a:rPr lang="it-IT" sz="800">
                <a:solidFill>
                  <a:schemeClr val="bg1"/>
                </a:solidFill>
              </a:rPr>
              <a:t> </a:t>
            </a:r>
            <a:r>
              <a:rPr lang="it-IT" sz="800" err="1">
                <a:solidFill>
                  <a:schemeClr val="bg1"/>
                </a:solidFill>
              </a:rPr>
              <a:t>Awareness</a:t>
            </a:r>
            <a:r>
              <a:rPr lang="it-IT" sz="800">
                <a:solidFill>
                  <a:schemeClr val="bg1"/>
                </a:solidFill>
              </a:rPr>
              <a:t> Network - RAN</a:t>
            </a:r>
          </a:p>
        </p:txBody>
      </p:sp>
    </p:spTree>
    <p:extLst>
      <p:ext uri="{BB962C8B-B14F-4D97-AF65-F5344CB8AC3E}">
        <p14:creationId xmlns:p14="http://schemas.microsoft.com/office/powerpoint/2010/main" val="3272151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A5CE38-B7E8-9249-970E-F7D4EB267660}"/>
              </a:ext>
            </a:extLst>
          </p:cNvPr>
          <p:cNvSpPr>
            <a:spLocks noGrp="1"/>
          </p:cNvSpPr>
          <p:nvPr>
            <p:ph type="title"/>
          </p:nvPr>
        </p:nvSpPr>
        <p:spPr>
          <a:xfrm>
            <a:off x="1518199" y="26894"/>
            <a:ext cx="5783926" cy="761483"/>
          </a:xfrm>
        </p:spPr>
        <p:txBody>
          <a:bodyPr/>
          <a:lstStyle/>
          <a:p>
            <a:r>
              <a:rPr lang="de-DE" b="1"/>
              <a:t>About RAN and RAN Objectives </a:t>
            </a:r>
            <a:endParaRPr lang="it-IT" b="1"/>
          </a:p>
        </p:txBody>
      </p:sp>
      <p:sp>
        <p:nvSpPr>
          <p:cNvPr id="9" name="Rechteck 2">
            <a:extLst>
              <a:ext uri="{FF2B5EF4-FFF2-40B4-BE49-F238E27FC236}">
                <a16:creationId xmlns:a16="http://schemas.microsoft.com/office/drawing/2014/main" id="{9CBA1E81-CF76-4740-92E0-FFEB5BD1C257}"/>
              </a:ext>
            </a:extLst>
          </p:cNvPr>
          <p:cNvSpPr/>
          <p:nvPr/>
        </p:nvSpPr>
        <p:spPr>
          <a:xfrm>
            <a:off x="482403" y="1141776"/>
            <a:ext cx="7855519" cy="3143746"/>
          </a:xfrm>
          <a:prstGeom prst="rect">
            <a:avLst/>
          </a:prstGeom>
        </p:spPr>
        <p:txBody>
          <a:bodyPr wrap="square">
            <a:spAutoFit/>
          </a:bodyPr>
          <a:lstStyle/>
          <a:p>
            <a:pPr marL="285750" indent="-285750">
              <a:lnSpc>
                <a:spcPct val="107000"/>
              </a:lnSpc>
              <a:spcAft>
                <a:spcPts val="800"/>
              </a:spcAft>
              <a:buClr>
                <a:srgbClr val="006FFF"/>
              </a:buClr>
              <a:buFont typeface="Arial" panose="020B0604020202020204" pitchFamily="34" charset="0"/>
              <a:buChar char="•"/>
            </a:pPr>
            <a:r>
              <a:rPr lang="en-GB" sz="1800">
                <a:solidFill>
                  <a:srgbClr val="171251"/>
                </a:solidFill>
                <a:latin typeface="Verdana" panose="020B0604030504040204" pitchFamily="34" charset="0"/>
                <a:ea typeface="Verdana" panose="020B0604030504040204" pitchFamily="34" charset="0"/>
                <a:cs typeface="Verdana" panose="020B0604030504040204" pitchFamily="34" charset="0"/>
              </a:rPr>
              <a:t>To facilitate the exchange among practitioners themselves on the one hand and between them and other stakeholders on the other hand. </a:t>
            </a:r>
          </a:p>
          <a:p>
            <a:pPr marL="285750" indent="-285750">
              <a:lnSpc>
                <a:spcPct val="107000"/>
              </a:lnSpc>
              <a:spcAft>
                <a:spcPts val="800"/>
              </a:spcAft>
              <a:buClr>
                <a:srgbClr val="006FFF"/>
              </a:buClr>
              <a:buFont typeface="Arial" panose="020B0604020202020204" pitchFamily="34" charset="0"/>
              <a:buChar char="•"/>
            </a:pPr>
            <a:endParaRPr lang="en-GB" sz="1800">
              <a:solidFill>
                <a:srgbClr val="171251"/>
              </a:solidFill>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07000"/>
              </a:lnSpc>
              <a:spcAft>
                <a:spcPts val="800"/>
              </a:spcAft>
              <a:buClr>
                <a:srgbClr val="006FFF"/>
              </a:buClr>
              <a:buFont typeface="Arial" panose="020B0604020202020204" pitchFamily="34" charset="0"/>
              <a:buChar char="•"/>
            </a:pPr>
            <a:r>
              <a:rPr lang="en-GB" sz="1800">
                <a:solidFill>
                  <a:srgbClr val="171251"/>
                </a:solidFill>
                <a:latin typeface="Verdana" panose="020B0604030504040204" pitchFamily="34" charset="0"/>
                <a:ea typeface="Verdana" panose="020B0604030504040204" pitchFamily="34" charset="0"/>
                <a:cs typeface="Verdana" panose="020B0604030504040204" pitchFamily="34" charset="0"/>
              </a:rPr>
              <a:t>To deliver support to both the EU and its Member States (in certain circumstances, also to third countries).</a:t>
            </a:r>
          </a:p>
          <a:p>
            <a:pPr marL="285750" indent="-285750">
              <a:lnSpc>
                <a:spcPct val="107000"/>
              </a:lnSpc>
              <a:spcAft>
                <a:spcPts val="800"/>
              </a:spcAft>
              <a:buClr>
                <a:srgbClr val="006FFF"/>
              </a:buClr>
              <a:buFont typeface="Arial" panose="020B0604020202020204" pitchFamily="34" charset="0"/>
              <a:buChar char="•"/>
            </a:pPr>
            <a:endParaRPr lang="en-GB" sz="1800">
              <a:solidFill>
                <a:srgbClr val="171251"/>
              </a:solidFill>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07000"/>
              </a:lnSpc>
              <a:spcAft>
                <a:spcPts val="800"/>
              </a:spcAft>
              <a:buClr>
                <a:srgbClr val="006FFF"/>
              </a:buClr>
              <a:buFont typeface="Arial" panose="020B0604020202020204" pitchFamily="34" charset="0"/>
              <a:buChar char="•"/>
            </a:pPr>
            <a:r>
              <a:rPr lang="en-GB" sz="1800">
                <a:solidFill>
                  <a:srgbClr val="171251"/>
                </a:solidFill>
                <a:latin typeface="Verdana" panose="020B0604030504040204" pitchFamily="34" charset="0"/>
                <a:ea typeface="Verdana" panose="020B0604030504040204" pitchFamily="34" charset="0"/>
                <a:cs typeface="Verdana" panose="020B0604030504040204" pitchFamily="34" charset="0"/>
              </a:rPr>
              <a:t>To disseminate the learning gathered on the basis of the RAN activities to several audiences. </a:t>
            </a:r>
          </a:p>
        </p:txBody>
      </p:sp>
    </p:spTree>
    <p:extLst>
      <p:ext uri="{BB962C8B-B14F-4D97-AF65-F5344CB8AC3E}">
        <p14:creationId xmlns:p14="http://schemas.microsoft.com/office/powerpoint/2010/main" val="796577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37E82-B113-E54C-B6A4-734D8A9426C6}"/>
              </a:ext>
            </a:extLst>
          </p:cNvPr>
          <p:cNvSpPr>
            <a:spLocks noGrp="1"/>
          </p:cNvSpPr>
          <p:nvPr>
            <p:ph type="title"/>
          </p:nvPr>
        </p:nvSpPr>
        <p:spPr>
          <a:xfrm>
            <a:off x="1792594" y="-13125"/>
            <a:ext cx="5649456" cy="761483"/>
          </a:xfrm>
        </p:spPr>
        <p:txBody>
          <a:bodyPr/>
          <a:lstStyle/>
          <a:p>
            <a:r>
              <a:rPr lang="de-DE" b="1" err="1">
                <a:cs typeface="Verdana" panose="020B0604030504040204" pitchFamily="34" charset="0"/>
              </a:rPr>
              <a:t>RAN‘s</a:t>
            </a:r>
            <a:r>
              <a:rPr lang="de-DE" b="1">
                <a:cs typeface="Verdana" panose="020B0604030504040204" pitchFamily="34" charset="0"/>
              </a:rPr>
              <a:t> </a:t>
            </a:r>
            <a:r>
              <a:rPr lang="de-DE" b="1" err="1">
                <a:cs typeface="Verdana" panose="020B0604030504040204" pitchFamily="34" charset="0"/>
              </a:rPr>
              <a:t>structure</a:t>
            </a:r>
            <a:r>
              <a:rPr lang="de-DE" b="1">
                <a:cs typeface="Verdana" panose="020B0604030504040204" pitchFamily="34" charset="0"/>
              </a:rPr>
              <a:t> </a:t>
            </a:r>
            <a:r>
              <a:rPr lang="de-DE" b="1" err="1">
                <a:cs typeface="Verdana" panose="020B0604030504040204" pitchFamily="34" charset="0"/>
              </a:rPr>
              <a:t>and</a:t>
            </a:r>
            <a:r>
              <a:rPr lang="de-DE" b="1">
                <a:cs typeface="Verdana" panose="020B0604030504040204" pitchFamily="34" charset="0"/>
              </a:rPr>
              <a:t> </a:t>
            </a:r>
            <a:r>
              <a:rPr lang="de-DE" b="1" err="1">
                <a:cs typeface="Verdana" panose="020B0604030504040204" pitchFamily="34" charset="0"/>
              </a:rPr>
              <a:t>activities</a:t>
            </a:r>
            <a:r>
              <a:rPr lang="de-DE" b="1">
                <a:cs typeface="Verdana" panose="020B0604030504040204" pitchFamily="34" charset="0"/>
              </a:rPr>
              <a:t> </a:t>
            </a:r>
            <a:endParaRPr lang="it-IT" b="1">
              <a:cs typeface="Verdana" panose="020B0604030504040204" pitchFamily="34" charset="0"/>
            </a:endParaRPr>
          </a:p>
        </p:txBody>
      </p:sp>
      <p:sp>
        <p:nvSpPr>
          <p:cNvPr id="82" name="Frame 34">
            <a:extLst>
              <a:ext uri="{FF2B5EF4-FFF2-40B4-BE49-F238E27FC236}">
                <a16:creationId xmlns:a16="http://schemas.microsoft.com/office/drawing/2014/main" id="{24C96416-D356-2F41-A76D-EDD790B3199F}"/>
              </a:ext>
            </a:extLst>
          </p:cNvPr>
          <p:cNvSpPr/>
          <p:nvPr/>
        </p:nvSpPr>
        <p:spPr>
          <a:xfrm>
            <a:off x="939605" y="1191491"/>
            <a:ext cx="2413195" cy="3006436"/>
          </a:xfrm>
          <a:prstGeom prst="frame">
            <a:avLst>
              <a:gd name="adj1" fmla="val 2743"/>
            </a:avLst>
          </a:prstGeom>
          <a:solidFill>
            <a:srgbClr val="D8D8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83" name="Afgeronde rechthoek 2">
            <a:extLst>
              <a:ext uri="{FF2B5EF4-FFF2-40B4-BE49-F238E27FC236}">
                <a16:creationId xmlns:a16="http://schemas.microsoft.com/office/drawing/2014/main" id="{F990F87E-9820-094D-A486-ECA1BFA88E2C}"/>
              </a:ext>
            </a:extLst>
          </p:cNvPr>
          <p:cNvSpPr/>
          <p:nvPr/>
        </p:nvSpPr>
        <p:spPr>
          <a:xfrm>
            <a:off x="371380" y="1364220"/>
            <a:ext cx="1393920" cy="452772"/>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Communication &amp; Narratives </a:t>
            </a:r>
          </a:p>
        </p:txBody>
      </p:sp>
      <p:sp>
        <p:nvSpPr>
          <p:cNvPr id="84" name="Afgeronde rechthoek 13">
            <a:extLst>
              <a:ext uri="{FF2B5EF4-FFF2-40B4-BE49-F238E27FC236}">
                <a16:creationId xmlns:a16="http://schemas.microsoft.com/office/drawing/2014/main" id="{F12E923F-C307-D649-90C6-28B08080960E}"/>
              </a:ext>
            </a:extLst>
          </p:cNvPr>
          <p:cNvSpPr/>
          <p:nvPr/>
        </p:nvSpPr>
        <p:spPr>
          <a:xfrm>
            <a:off x="2487929" y="3608416"/>
            <a:ext cx="1357587" cy="443867"/>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Police &amp; Law enforcement</a:t>
            </a:r>
          </a:p>
        </p:txBody>
      </p:sp>
      <p:sp>
        <p:nvSpPr>
          <p:cNvPr id="85" name="Afgeronde rechthoek 15">
            <a:extLst>
              <a:ext uri="{FF2B5EF4-FFF2-40B4-BE49-F238E27FC236}">
                <a16:creationId xmlns:a16="http://schemas.microsoft.com/office/drawing/2014/main" id="{27D51282-632E-7047-992E-C50CA3BA44EB}"/>
              </a:ext>
            </a:extLst>
          </p:cNvPr>
          <p:cNvSpPr/>
          <p:nvPr/>
        </p:nvSpPr>
        <p:spPr>
          <a:xfrm>
            <a:off x="2487929" y="3057149"/>
            <a:ext cx="1357587" cy="443866"/>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Mental Health</a:t>
            </a:r>
          </a:p>
        </p:txBody>
      </p:sp>
      <p:sp>
        <p:nvSpPr>
          <p:cNvPr id="86" name="Afgeronde rechthoek 16">
            <a:extLst>
              <a:ext uri="{FF2B5EF4-FFF2-40B4-BE49-F238E27FC236}">
                <a16:creationId xmlns:a16="http://schemas.microsoft.com/office/drawing/2014/main" id="{B866CCE5-A69B-494C-9A7C-44A24507EB01}"/>
              </a:ext>
            </a:extLst>
          </p:cNvPr>
          <p:cNvSpPr/>
          <p:nvPr/>
        </p:nvSpPr>
        <p:spPr>
          <a:xfrm>
            <a:off x="2487929" y="1927250"/>
            <a:ext cx="1357587" cy="685115"/>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Families, Communities &amp; Social Care </a:t>
            </a:r>
          </a:p>
        </p:txBody>
      </p:sp>
      <p:sp>
        <p:nvSpPr>
          <p:cNvPr id="87" name="Afgeronde rechthoek 17">
            <a:extLst>
              <a:ext uri="{FF2B5EF4-FFF2-40B4-BE49-F238E27FC236}">
                <a16:creationId xmlns:a16="http://schemas.microsoft.com/office/drawing/2014/main" id="{ACAF443B-B6D3-B542-9E48-310A89697442}"/>
              </a:ext>
            </a:extLst>
          </p:cNvPr>
          <p:cNvSpPr/>
          <p:nvPr/>
        </p:nvSpPr>
        <p:spPr>
          <a:xfrm>
            <a:off x="2487929" y="1386456"/>
            <a:ext cx="1357587" cy="471152"/>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Victims of Terrorism</a:t>
            </a:r>
          </a:p>
        </p:txBody>
      </p:sp>
      <p:sp>
        <p:nvSpPr>
          <p:cNvPr id="88" name="Afgeronde rechthoek 18">
            <a:extLst>
              <a:ext uri="{FF2B5EF4-FFF2-40B4-BE49-F238E27FC236}">
                <a16:creationId xmlns:a16="http://schemas.microsoft.com/office/drawing/2014/main" id="{02403D4A-A661-4643-AF8B-58DF9A5BFAE0}"/>
              </a:ext>
            </a:extLst>
          </p:cNvPr>
          <p:cNvSpPr/>
          <p:nvPr/>
        </p:nvSpPr>
        <p:spPr>
          <a:xfrm>
            <a:off x="371380" y="2496540"/>
            <a:ext cx="1393920" cy="443866"/>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Prison</a:t>
            </a:r>
          </a:p>
        </p:txBody>
      </p:sp>
      <p:sp>
        <p:nvSpPr>
          <p:cNvPr id="89" name="Afgeronde rechthoek 20">
            <a:extLst>
              <a:ext uri="{FF2B5EF4-FFF2-40B4-BE49-F238E27FC236}">
                <a16:creationId xmlns:a16="http://schemas.microsoft.com/office/drawing/2014/main" id="{1D73C938-8F50-3648-A5A6-29824152FBDC}"/>
              </a:ext>
            </a:extLst>
          </p:cNvPr>
          <p:cNvSpPr/>
          <p:nvPr/>
        </p:nvSpPr>
        <p:spPr>
          <a:xfrm>
            <a:off x="371380" y="1932445"/>
            <a:ext cx="1393920" cy="448641"/>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Verdana" panose="020B0604030504040204" pitchFamily="34" charset="0"/>
                <a:ea typeface="Verdana" panose="020B0604030504040204" pitchFamily="34" charset="0"/>
                <a:cs typeface="Verdana" panose="020B0604030504040204" pitchFamily="34" charset="0"/>
              </a:rPr>
              <a:t>Local</a:t>
            </a:r>
          </a:p>
        </p:txBody>
      </p:sp>
      <p:sp>
        <p:nvSpPr>
          <p:cNvPr id="90" name="Afgeronde rechthoek 13">
            <a:extLst>
              <a:ext uri="{FF2B5EF4-FFF2-40B4-BE49-F238E27FC236}">
                <a16:creationId xmlns:a16="http://schemas.microsoft.com/office/drawing/2014/main" id="{1EB64288-8868-5641-AF5E-CEAE3973DBCB}"/>
              </a:ext>
            </a:extLst>
          </p:cNvPr>
          <p:cNvSpPr/>
          <p:nvPr/>
        </p:nvSpPr>
        <p:spPr>
          <a:xfrm>
            <a:off x="371380" y="3608417"/>
            <a:ext cx="1393920" cy="443867"/>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100" err="1">
                <a:latin typeface="Verdana" panose="020B0604030504040204" pitchFamily="34" charset="0"/>
                <a:ea typeface="Verdana" panose="020B0604030504040204" pitchFamily="34" charset="0"/>
                <a:cs typeface="Verdana" panose="020B0604030504040204" pitchFamily="34" charset="0"/>
              </a:rPr>
              <a:t>Youth</a:t>
            </a:r>
            <a:r>
              <a:rPr lang="nl-NL" sz="1100">
                <a:latin typeface="Verdana" panose="020B0604030504040204" pitchFamily="34" charset="0"/>
                <a:ea typeface="Verdana" panose="020B0604030504040204" pitchFamily="34" charset="0"/>
                <a:cs typeface="Verdana" panose="020B0604030504040204" pitchFamily="34" charset="0"/>
              </a:rPr>
              <a:t> &amp; </a:t>
            </a:r>
            <a:r>
              <a:rPr lang="nl-NL" sz="1100" err="1">
                <a:latin typeface="Verdana" panose="020B0604030504040204" pitchFamily="34" charset="0"/>
                <a:ea typeface="Verdana" panose="020B0604030504040204" pitchFamily="34" charset="0"/>
                <a:cs typeface="Verdana" panose="020B0604030504040204" pitchFamily="34" charset="0"/>
              </a:rPr>
              <a:t>Education</a:t>
            </a:r>
            <a:endParaRPr lang="en-GB" sz="1100">
              <a:latin typeface="Verdana" panose="020B0604030504040204" pitchFamily="34" charset="0"/>
              <a:ea typeface="Verdana" panose="020B0604030504040204" pitchFamily="34" charset="0"/>
              <a:cs typeface="Verdana" panose="020B0604030504040204" pitchFamily="34" charset="0"/>
            </a:endParaRPr>
          </a:p>
        </p:txBody>
      </p:sp>
      <p:sp>
        <p:nvSpPr>
          <p:cNvPr id="91" name="Afgeronde rechthoek 18">
            <a:extLst>
              <a:ext uri="{FF2B5EF4-FFF2-40B4-BE49-F238E27FC236}">
                <a16:creationId xmlns:a16="http://schemas.microsoft.com/office/drawing/2014/main" id="{421B52A1-2675-E244-9BA3-64F700B70D63}"/>
              </a:ext>
            </a:extLst>
          </p:cNvPr>
          <p:cNvSpPr/>
          <p:nvPr/>
        </p:nvSpPr>
        <p:spPr>
          <a:xfrm>
            <a:off x="371380" y="3055861"/>
            <a:ext cx="1393920" cy="443866"/>
          </a:xfrm>
          <a:prstGeom prst="roundRect">
            <a:avLst>
              <a:gd name="adj" fmla="val 0"/>
            </a:avLst>
          </a:prstGeom>
          <a:solidFill>
            <a:srgbClr val="006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latin typeface="Tahoma" panose="020B0604030504040204" pitchFamily="34" charset="0"/>
                <a:ea typeface="Tahoma" panose="020B0604030504040204" pitchFamily="34" charset="0"/>
                <a:cs typeface="Tahoma" panose="020B0604030504040204" pitchFamily="34" charset="0"/>
              </a:rPr>
              <a:t>Rehabilitation</a:t>
            </a:r>
          </a:p>
        </p:txBody>
      </p:sp>
      <p:sp>
        <p:nvSpPr>
          <p:cNvPr id="92" name="Afgeronde rechthoek 53">
            <a:extLst>
              <a:ext uri="{FF2B5EF4-FFF2-40B4-BE49-F238E27FC236}">
                <a16:creationId xmlns:a16="http://schemas.microsoft.com/office/drawing/2014/main" id="{DA77BC82-D36B-ED41-8762-BFBE236547ED}"/>
              </a:ext>
            </a:extLst>
          </p:cNvPr>
          <p:cNvSpPr/>
          <p:nvPr/>
        </p:nvSpPr>
        <p:spPr>
          <a:xfrm>
            <a:off x="1564327" y="2441964"/>
            <a:ext cx="1134944" cy="1822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solidFill>
                  <a:srgbClr val="2D3892"/>
                </a:solidFill>
                <a:latin typeface="Verdana" panose="020B0604030504040204" pitchFamily="34" charset="0"/>
                <a:ea typeface="Verdana" panose="020B0604030504040204" pitchFamily="34" charset="0"/>
                <a:cs typeface="Verdana" panose="020B0604030504040204" pitchFamily="34" charset="0"/>
              </a:rPr>
              <a:t>Steering Committee</a:t>
            </a:r>
          </a:p>
          <a:p>
            <a:pPr algn="ctr"/>
            <a:r>
              <a:rPr lang="en-GB" sz="900">
                <a:solidFill>
                  <a:srgbClr val="2D3892"/>
                </a:solidFill>
                <a:latin typeface="Verdana" panose="020B0604030504040204" pitchFamily="34" charset="0"/>
                <a:ea typeface="Verdana" panose="020B0604030504040204" pitchFamily="34" charset="0"/>
                <a:cs typeface="Verdana" panose="020B0604030504040204" pitchFamily="34" charset="0"/>
              </a:rPr>
              <a:t>(RAN SC)</a:t>
            </a:r>
          </a:p>
        </p:txBody>
      </p:sp>
      <p:sp>
        <p:nvSpPr>
          <p:cNvPr id="93" name="Afgeronde rechthoek 53">
            <a:extLst>
              <a:ext uri="{FF2B5EF4-FFF2-40B4-BE49-F238E27FC236}">
                <a16:creationId xmlns:a16="http://schemas.microsoft.com/office/drawing/2014/main" id="{796B3FE2-9FF1-614F-8C0D-C92EE8F23AA5}"/>
              </a:ext>
            </a:extLst>
          </p:cNvPr>
          <p:cNvSpPr/>
          <p:nvPr/>
        </p:nvSpPr>
        <p:spPr>
          <a:xfrm>
            <a:off x="1564327" y="3343939"/>
            <a:ext cx="1134944" cy="1822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solidFill>
                  <a:srgbClr val="2D3892"/>
                </a:solidFill>
                <a:latin typeface="Verdana" panose="020B0604030504040204" pitchFamily="34" charset="0"/>
                <a:ea typeface="Verdana" panose="020B0604030504040204" pitchFamily="34" charset="0"/>
                <a:cs typeface="Verdana" panose="020B0604030504040204" pitchFamily="34" charset="0"/>
              </a:rPr>
              <a:t>RAN staff </a:t>
            </a:r>
          </a:p>
        </p:txBody>
      </p:sp>
      <p:sp>
        <p:nvSpPr>
          <p:cNvPr id="95" name="CasellaDiTesto 94">
            <a:extLst>
              <a:ext uri="{FF2B5EF4-FFF2-40B4-BE49-F238E27FC236}">
                <a16:creationId xmlns:a16="http://schemas.microsoft.com/office/drawing/2014/main" id="{5AC10D7B-5B46-CA42-ADC1-B2B31737170C}"/>
              </a:ext>
            </a:extLst>
          </p:cNvPr>
          <p:cNvSpPr txBox="1"/>
          <p:nvPr/>
        </p:nvSpPr>
        <p:spPr>
          <a:xfrm>
            <a:off x="928255" y="831126"/>
            <a:ext cx="2521527" cy="307777"/>
          </a:xfrm>
          <a:prstGeom prst="rect">
            <a:avLst/>
          </a:prstGeom>
          <a:noFill/>
        </p:spPr>
        <p:txBody>
          <a:bodyPr wrap="square" rtlCol="0">
            <a:spAutoFit/>
          </a:bodyPr>
          <a:lstStyle/>
          <a:p>
            <a:pPr algn="ctr"/>
            <a:r>
              <a:rPr lang="it-IT" b="1">
                <a:solidFill>
                  <a:srgbClr val="2D3892"/>
                </a:solidFill>
                <a:latin typeface="Verdana" panose="020B0604030504040204" pitchFamily="34" charset="0"/>
                <a:ea typeface="Verdana" panose="020B0604030504040204" pitchFamily="34" charset="0"/>
                <a:cs typeface="Verdana" panose="020B0604030504040204" pitchFamily="34" charset="0"/>
              </a:rPr>
              <a:t>RAN </a:t>
            </a:r>
            <a:r>
              <a:rPr lang="it-IT" b="1" err="1">
                <a:solidFill>
                  <a:srgbClr val="2D3892"/>
                </a:solidFill>
                <a:latin typeface="Verdana" panose="020B0604030504040204" pitchFamily="34" charset="0"/>
                <a:ea typeface="Verdana" panose="020B0604030504040204" pitchFamily="34" charset="0"/>
                <a:cs typeface="Verdana" panose="020B0604030504040204" pitchFamily="34" charset="0"/>
              </a:rPr>
              <a:t>Working</a:t>
            </a:r>
            <a:r>
              <a:rPr lang="it-IT" b="1">
                <a:solidFill>
                  <a:srgbClr val="2D3892"/>
                </a:solidFill>
                <a:latin typeface="Verdana" panose="020B0604030504040204" pitchFamily="34" charset="0"/>
                <a:ea typeface="Verdana" panose="020B0604030504040204" pitchFamily="34" charset="0"/>
                <a:cs typeface="Verdana" panose="020B0604030504040204" pitchFamily="34" charset="0"/>
              </a:rPr>
              <a:t> </a:t>
            </a:r>
            <a:r>
              <a:rPr lang="it-IT" b="1" err="1">
                <a:solidFill>
                  <a:srgbClr val="2D3892"/>
                </a:solidFill>
                <a:latin typeface="Verdana" panose="020B0604030504040204" pitchFamily="34" charset="0"/>
                <a:ea typeface="Verdana" panose="020B0604030504040204" pitchFamily="34" charset="0"/>
                <a:cs typeface="Verdana" panose="020B0604030504040204" pitchFamily="34" charset="0"/>
              </a:rPr>
              <a:t>Groups</a:t>
            </a:r>
            <a:endParaRPr lang="it-IT" b="1">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07" name="Rechthoek 23">
            <a:extLst>
              <a:ext uri="{FF2B5EF4-FFF2-40B4-BE49-F238E27FC236}">
                <a16:creationId xmlns:a16="http://schemas.microsoft.com/office/drawing/2014/main" id="{0D98330E-4EC7-E944-99F5-9BB95B62F51E}"/>
              </a:ext>
            </a:extLst>
          </p:cNvPr>
          <p:cNvSpPr/>
          <p:nvPr/>
        </p:nvSpPr>
        <p:spPr>
          <a:xfrm>
            <a:off x="5300360" y="2496540"/>
            <a:ext cx="3451633" cy="215615"/>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2D3892"/>
                </a:solidFill>
                <a:latin typeface="Verdana" panose="020B0604030504040204" pitchFamily="34" charset="0"/>
                <a:ea typeface="Verdana" panose="020B0604030504040204" pitchFamily="34" charset="0"/>
                <a:cs typeface="Verdana" panose="020B0604030504040204" pitchFamily="34" charset="0"/>
              </a:rPr>
              <a:t>RAN platform YOUNG</a:t>
            </a:r>
            <a:endParaRPr lang="nl-NL" sz="1100">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08" name="Rechthoek 24">
            <a:extLst>
              <a:ext uri="{FF2B5EF4-FFF2-40B4-BE49-F238E27FC236}">
                <a16:creationId xmlns:a16="http://schemas.microsoft.com/office/drawing/2014/main" id="{7DDFAE80-87D9-7249-92C1-3D9FDE2256BA}"/>
              </a:ext>
            </a:extLst>
          </p:cNvPr>
          <p:cNvSpPr/>
          <p:nvPr/>
        </p:nvSpPr>
        <p:spPr>
          <a:xfrm>
            <a:off x="5300358" y="2794113"/>
            <a:ext cx="3459975" cy="215614"/>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2D3892"/>
                </a:solidFill>
                <a:latin typeface="Verdana" panose="020B0604030504040204" pitchFamily="34" charset="0"/>
                <a:ea typeface="Verdana" panose="020B0604030504040204" pitchFamily="34" charset="0"/>
                <a:cs typeface="Verdana" panose="020B0604030504040204" pitchFamily="34" charset="0"/>
              </a:rPr>
              <a:t>RAN training</a:t>
            </a:r>
            <a:endParaRPr lang="nl-NL" sz="1100">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09" name="Rechthoek 25">
            <a:extLst>
              <a:ext uri="{FF2B5EF4-FFF2-40B4-BE49-F238E27FC236}">
                <a16:creationId xmlns:a16="http://schemas.microsoft.com/office/drawing/2014/main" id="{2864DA7E-3C59-5E49-87AF-5941DAEDDCC8}"/>
              </a:ext>
            </a:extLst>
          </p:cNvPr>
          <p:cNvSpPr/>
          <p:nvPr/>
        </p:nvSpPr>
        <p:spPr>
          <a:xfrm>
            <a:off x="5294708" y="3694801"/>
            <a:ext cx="3451633" cy="344708"/>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rgbClr val="2D3892"/>
                </a:solidFill>
                <a:latin typeface="Verdana" panose="020B0604030504040204" pitchFamily="34" charset="0"/>
                <a:ea typeface="Verdana" panose="020B0604030504040204" pitchFamily="34" charset="0"/>
                <a:cs typeface="Verdana" panose="020B0604030504040204" pitchFamily="34" charset="0"/>
              </a:rPr>
              <a:t>Project Based Collaborations</a:t>
            </a:r>
          </a:p>
          <a:p>
            <a:pPr algn="ctr"/>
            <a:r>
              <a:rPr lang="en-GB" sz="1100" i="1">
                <a:solidFill>
                  <a:srgbClr val="2D3892"/>
                </a:solidFill>
                <a:latin typeface="Verdana" panose="020B0604030504040204" pitchFamily="34" charset="0"/>
                <a:ea typeface="Verdana" panose="020B0604030504040204" pitchFamily="34" charset="0"/>
                <a:cs typeface="Verdana" panose="020B0604030504040204" pitchFamily="34" charset="0"/>
              </a:rPr>
              <a:t>Lead by Member States</a:t>
            </a:r>
          </a:p>
        </p:txBody>
      </p:sp>
      <p:sp>
        <p:nvSpPr>
          <p:cNvPr id="110" name="Rechthoek 31">
            <a:extLst>
              <a:ext uri="{FF2B5EF4-FFF2-40B4-BE49-F238E27FC236}">
                <a16:creationId xmlns:a16="http://schemas.microsoft.com/office/drawing/2014/main" id="{F083ECBC-AA25-6C42-BB8F-F48100FC6DBC}"/>
              </a:ext>
            </a:extLst>
          </p:cNvPr>
          <p:cNvSpPr/>
          <p:nvPr/>
        </p:nvSpPr>
        <p:spPr>
          <a:xfrm>
            <a:off x="5294708" y="3091655"/>
            <a:ext cx="3451633" cy="215614"/>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100" err="1">
                <a:solidFill>
                  <a:srgbClr val="2D3892"/>
                </a:solidFill>
                <a:latin typeface="Verdana" panose="020B0604030504040204" pitchFamily="34" charset="0"/>
                <a:ea typeface="Verdana" panose="020B0604030504040204" pitchFamily="34" charset="0"/>
                <a:cs typeface="Verdana" panose="020B0604030504040204" pitchFamily="34" charset="0"/>
              </a:rPr>
              <a:t>Civil</a:t>
            </a:r>
            <a:r>
              <a:rPr lang="nl-NL" sz="1100">
                <a:solidFill>
                  <a:srgbClr val="2D3892"/>
                </a:solidFill>
                <a:latin typeface="Verdana" panose="020B0604030504040204" pitchFamily="34" charset="0"/>
                <a:ea typeface="Verdana" panose="020B0604030504040204" pitchFamily="34" charset="0"/>
                <a:cs typeface="Verdana" panose="020B0604030504040204" pitchFamily="34" charset="0"/>
              </a:rPr>
              <a:t> Society Empowerment Academy (CSEP)</a:t>
            </a:r>
            <a:endParaRPr lang="en-GB" sz="1100">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11" name="Rechthoek 29">
            <a:extLst>
              <a:ext uri="{FF2B5EF4-FFF2-40B4-BE49-F238E27FC236}">
                <a16:creationId xmlns:a16="http://schemas.microsoft.com/office/drawing/2014/main" id="{3CDDEEC8-CB56-EA48-AB08-3588D091EA8B}"/>
              </a:ext>
            </a:extLst>
          </p:cNvPr>
          <p:cNvSpPr/>
          <p:nvPr/>
        </p:nvSpPr>
        <p:spPr>
          <a:xfrm>
            <a:off x="5288280" y="3397259"/>
            <a:ext cx="3459975" cy="215614"/>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2D3892"/>
                </a:solidFill>
                <a:latin typeface="Verdana" panose="020B0604030504040204" pitchFamily="34" charset="0"/>
                <a:ea typeface="Verdana" panose="020B0604030504040204" pitchFamily="34" charset="0"/>
                <a:cs typeface="Verdana" panose="020B0604030504040204" pitchFamily="34" charset="0"/>
              </a:rPr>
              <a:t>Practitioner’s exchange </a:t>
            </a:r>
            <a:r>
              <a:rPr lang="en-US" sz="1100" err="1">
                <a:solidFill>
                  <a:srgbClr val="2D3892"/>
                </a:solidFill>
                <a:latin typeface="Verdana" panose="020B0604030504040204" pitchFamily="34" charset="0"/>
                <a:ea typeface="Verdana" panose="020B0604030504040204" pitchFamily="34" charset="0"/>
                <a:cs typeface="Verdana" panose="020B0604030504040204" pitchFamily="34" charset="0"/>
              </a:rPr>
              <a:t>programme</a:t>
            </a:r>
            <a:r>
              <a:rPr lang="en-US" sz="1100">
                <a:solidFill>
                  <a:srgbClr val="2D3892"/>
                </a:solidFill>
                <a:latin typeface="Verdana" panose="020B0604030504040204" pitchFamily="34" charset="0"/>
                <a:ea typeface="Verdana" panose="020B0604030504040204" pitchFamily="34" charset="0"/>
                <a:cs typeface="Verdana" panose="020B0604030504040204" pitchFamily="34" charset="0"/>
              </a:rPr>
              <a:t> </a:t>
            </a:r>
            <a:endParaRPr lang="nl-NL" sz="1100">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12" name="CasellaDiTesto 111">
            <a:extLst>
              <a:ext uri="{FF2B5EF4-FFF2-40B4-BE49-F238E27FC236}">
                <a16:creationId xmlns:a16="http://schemas.microsoft.com/office/drawing/2014/main" id="{9C53541A-C66C-3746-A3F1-E6F464161619}"/>
              </a:ext>
            </a:extLst>
          </p:cNvPr>
          <p:cNvSpPr txBox="1"/>
          <p:nvPr/>
        </p:nvSpPr>
        <p:spPr>
          <a:xfrm>
            <a:off x="5319891" y="857640"/>
            <a:ext cx="3452729" cy="307777"/>
          </a:xfrm>
          <a:prstGeom prst="rect">
            <a:avLst/>
          </a:prstGeom>
          <a:noFill/>
        </p:spPr>
        <p:txBody>
          <a:bodyPr wrap="square" rtlCol="0">
            <a:spAutoFit/>
          </a:bodyPr>
          <a:lstStyle/>
          <a:p>
            <a:pPr algn="ctr"/>
            <a:r>
              <a:rPr lang="it-IT" b="1" err="1">
                <a:solidFill>
                  <a:srgbClr val="2D3892"/>
                </a:solidFill>
                <a:latin typeface="Verdana" panose="020B0604030504040204" pitchFamily="34" charset="0"/>
                <a:ea typeface="Verdana" panose="020B0604030504040204" pitchFamily="34" charset="0"/>
                <a:cs typeface="Verdana" panose="020B0604030504040204" pitchFamily="34" charset="0"/>
              </a:rPr>
              <a:t>Key</a:t>
            </a:r>
            <a:r>
              <a:rPr lang="it-IT" b="1">
                <a:solidFill>
                  <a:srgbClr val="2D3892"/>
                </a:solidFill>
                <a:latin typeface="Verdana" panose="020B0604030504040204" pitchFamily="34" charset="0"/>
                <a:ea typeface="Verdana" panose="020B0604030504040204" pitchFamily="34" charset="0"/>
                <a:cs typeface="Verdana" panose="020B0604030504040204" pitchFamily="34" charset="0"/>
              </a:rPr>
              <a:t> stakeholder and coordinator</a:t>
            </a:r>
          </a:p>
        </p:txBody>
      </p:sp>
      <p:sp>
        <p:nvSpPr>
          <p:cNvPr id="114" name="Rettangolo 113">
            <a:extLst>
              <a:ext uri="{FF2B5EF4-FFF2-40B4-BE49-F238E27FC236}">
                <a16:creationId xmlns:a16="http://schemas.microsoft.com/office/drawing/2014/main" id="{EB5FA8C8-069F-FC44-AB65-860F056731EF}"/>
              </a:ext>
            </a:extLst>
          </p:cNvPr>
          <p:cNvSpPr/>
          <p:nvPr/>
        </p:nvSpPr>
        <p:spPr>
          <a:xfrm>
            <a:off x="5319891" y="1234277"/>
            <a:ext cx="3452729" cy="775510"/>
          </a:xfrm>
          <a:prstGeom prst="rect">
            <a:avLst/>
          </a:prstGeom>
          <a:solidFill>
            <a:srgbClr val="2D38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5" name="CasellaDiTesto 114">
            <a:extLst>
              <a:ext uri="{FF2B5EF4-FFF2-40B4-BE49-F238E27FC236}">
                <a16:creationId xmlns:a16="http://schemas.microsoft.com/office/drawing/2014/main" id="{75483EF4-479B-A643-9464-F3DF6A5020E4}"/>
              </a:ext>
            </a:extLst>
          </p:cNvPr>
          <p:cNvSpPr txBox="1"/>
          <p:nvPr/>
        </p:nvSpPr>
        <p:spPr>
          <a:xfrm>
            <a:off x="5244693" y="1297799"/>
            <a:ext cx="3451633" cy="854080"/>
          </a:xfrm>
          <a:prstGeom prst="rect">
            <a:avLst/>
          </a:prstGeom>
          <a:noFill/>
        </p:spPr>
        <p:txBody>
          <a:bodyPr wrap="square" rtlCol="0" anchor="ctr">
            <a:spAutoFit/>
          </a:bodyPr>
          <a:lstStyle/>
          <a:p>
            <a:pPr algn="ctr"/>
            <a:r>
              <a:rPr lang="en-GB" sz="1100">
                <a:solidFill>
                  <a:schemeClr val="bg1"/>
                </a:solidFill>
                <a:latin typeface="Verdana" panose="020B0604030504040204" pitchFamily="34" charset="0"/>
                <a:ea typeface="Verdana" panose="020B0604030504040204" pitchFamily="34" charset="0"/>
                <a:cs typeface="Verdana" panose="020B0604030504040204" pitchFamily="34" charset="0"/>
              </a:rPr>
              <a:t>European Commission</a:t>
            </a:r>
          </a:p>
          <a:p>
            <a:pPr algn="ctr"/>
            <a:r>
              <a:rPr lang="en-GB" sz="1100">
                <a:solidFill>
                  <a:schemeClr val="bg1"/>
                </a:solidFill>
                <a:latin typeface="Verdana" panose="020B0604030504040204" pitchFamily="34" charset="0"/>
                <a:ea typeface="Verdana" panose="020B0604030504040204" pitchFamily="34" charset="0"/>
                <a:cs typeface="Verdana" panose="020B0604030504040204" pitchFamily="34" charset="0"/>
              </a:rPr>
              <a:t>(DG HOME)</a:t>
            </a:r>
          </a:p>
          <a:p>
            <a:pPr algn="ctr">
              <a:lnSpc>
                <a:spcPct val="150000"/>
              </a:lnSpc>
            </a:pPr>
            <a:r>
              <a:rPr lang="en-GB" sz="1100">
                <a:solidFill>
                  <a:schemeClr val="bg1"/>
                </a:solidFill>
                <a:latin typeface="Verdana" panose="020B0604030504040204" pitchFamily="34" charset="0"/>
                <a:ea typeface="Verdana" panose="020B0604030504040204" pitchFamily="34" charset="0"/>
                <a:cs typeface="Verdana" panose="020B0604030504040204" pitchFamily="34" charset="0"/>
              </a:rPr>
              <a:t>Prevention of Radicalisation Unit D.3</a:t>
            </a:r>
          </a:p>
          <a:p>
            <a:endParaRPr lang="it-IT" sz="1100">
              <a:solidFill>
                <a:schemeClr val="bg1"/>
              </a:solidFill>
            </a:endParaRPr>
          </a:p>
        </p:txBody>
      </p:sp>
      <p:sp>
        <p:nvSpPr>
          <p:cNvPr id="116" name="CasellaDiTesto 115">
            <a:extLst>
              <a:ext uri="{FF2B5EF4-FFF2-40B4-BE49-F238E27FC236}">
                <a16:creationId xmlns:a16="http://schemas.microsoft.com/office/drawing/2014/main" id="{A0448623-DDCC-EA4D-A80F-4957D4A829C3}"/>
              </a:ext>
            </a:extLst>
          </p:cNvPr>
          <p:cNvSpPr txBox="1"/>
          <p:nvPr/>
        </p:nvSpPr>
        <p:spPr>
          <a:xfrm>
            <a:off x="5319891" y="2118403"/>
            <a:ext cx="3452729" cy="307777"/>
          </a:xfrm>
          <a:prstGeom prst="rect">
            <a:avLst/>
          </a:prstGeom>
          <a:noFill/>
        </p:spPr>
        <p:txBody>
          <a:bodyPr wrap="square" rtlCol="0">
            <a:spAutoFit/>
          </a:bodyPr>
          <a:lstStyle/>
          <a:p>
            <a:pPr algn="ctr"/>
            <a:r>
              <a:rPr lang="it-IT" b="1" err="1">
                <a:solidFill>
                  <a:srgbClr val="2D3892"/>
                </a:solidFill>
                <a:latin typeface="Verdana" panose="020B0604030504040204" pitchFamily="34" charset="0"/>
                <a:ea typeface="Verdana" panose="020B0604030504040204" pitchFamily="34" charset="0"/>
                <a:cs typeface="Verdana" panose="020B0604030504040204" pitchFamily="34" charset="0"/>
              </a:rPr>
              <a:t>Other</a:t>
            </a:r>
            <a:endParaRPr lang="it-IT" b="1">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17" name="CasellaDiTesto 116">
            <a:extLst>
              <a:ext uri="{FF2B5EF4-FFF2-40B4-BE49-F238E27FC236}">
                <a16:creationId xmlns:a16="http://schemas.microsoft.com/office/drawing/2014/main" id="{7DE73C10-1D61-C84D-84A4-526F512964D0}"/>
              </a:ext>
            </a:extLst>
          </p:cNvPr>
          <p:cNvSpPr txBox="1"/>
          <p:nvPr/>
        </p:nvSpPr>
        <p:spPr>
          <a:xfrm>
            <a:off x="2410691" y="4253199"/>
            <a:ext cx="2521527" cy="307777"/>
          </a:xfrm>
          <a:prstGeom prst="rect">
            <a:avLst/>
          </a:prstGeom>
          <a:noFill/>
        </p:spPr>
        <p:txBody>
          <a:bodyPr wrap="square" rtlCol="0">
            <a:spAutoFit/>
          </a:bodyPr>
          <a:lstStyle/>
          <a:p>
            <a:pPr algn="ctr"/>
            <a:r>
              <a:rPr lang="it-IT" b="1">
                <a:solidFill>
                  <a:srgbClr val="2D3892"/>
                </a:solidFill>
                <a:latin typeface="Verdana" panose="020B0604030504040204" pitchFamily="34" charset="0"/>
                <a:ea typeface="Verdana" panose="020B0604030504040204" pitchFamily="34" charset="0"/>
                <a:cs typeface="Verdana" panose="020B0604030504040204" pitchFamily="34" charset="0"/>
              </a:rPr>
              <a:t>Pool of </a:t>
            </a:r>
            <a:r>
              <a:rPr lang="it-IT" b="1" err="1">
                <a:solidFill>
                  <a:srgbClr val="2D3892"/>
                </a:solidFill>
                <a:latin typeface="Verdana" panose="020B0604030504040204" pitchFamily="34" charset="0"/>
                <a:ea typeface="Verdana" panose="020B0604030504040204" pitchFamily="34" charset="0"/>
                <a:cs typeface="Verdana" panose="020B0604030504040204" pitchFamily="34" charset="0"/>
              </a:rPr>
              <a:t>experts</a:t>
            </a:r>
            <a:endParaRPr lang="it-IT" b="1">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sp>
        <p:nvSpPr>
          <p:cNvPr id="118" name="CasellaDiTesto 117">
            <a:extLst>
              <a:ext uri="{FF2B5EF4-FFF2-40B4-BE49-F238E27FC236}">
                <a16:creationId xmlns:a16="http://schemas.microsoft.com/office/drawing/2014/main" id="{4FAD24E0-58C1-0348-BF76-A8DDCC849878}"/>
              </a:ext>
            </a:extLst>
          </p:cNvPr>
          <p:cNvSpPr txBox="1"/>
          <p:nvPr/>
        </p:nvSpPr>
        <p:spPr>
          <a:xfrm>
            <a:off x="4238496" y="4253199"/>
            <a:ext cx="2521527" cy="307777"/>
          </a:xfrm>
          <a:prstGeom prst="rect">
            <a:avLst/>
          </a:prstGeom>
          <a:noFill/>
        </p:spPr>
        <p:txBody>
          <a:bodyPr wrap="square" rtlCol="0">
            <a:spAutoFit/>
          </a:bodyPr>
          <a:lstStyle/>
          <a:p>
            <a:pPr algn="ctr"/>
            <a:r>
              <a:rPr lang="nl-NL" b="1">
                <a:solidFill>
                  <a:srgbClr val="2D3892"/>
                </a:solidFill>
                <a:latin typeface="Verdana" panose="020B0604030504040204" pitchFamily="34" charset="0"/>
                <a:ea typeface="Verdana" panose="020B0604030504040204" pitchFamily="34" charset="0"/>
                <a:cs typeface="Verdana" panose="020B0604030504040204" pitchFamily="34" charset="0"/>
              </a:rPr>
              <a:t>RAN Collection</a:t>
            </a:r>
            <a:endParaRPr lang="en-GB" b="1">
              <a:solidFill>
                <a:srgbClr val="2D3892"/>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20" name="Connettore 4 119">
            <a:extLst>
              <a:ext uri="{FF2B5EF4-FFF2-40B4-BE49-F238E27FC236}">
                <a16:creationId xmlns:a16="http://schemas.microsoft.com/office/drawing/2014/main" id="{87D1FA60-E4F8-BD4E-BCA3-FC3E6294F189}"/>
              </a:ext>
            </a:extLst>
          </p:cNvPr>
          <p:cNvCxnSpPr>
            <a:cxnSpLocks/>
          </p:cNvCxnSpPr>
          <p:nvPr/>
        </p:nvCxnSpPr>
        <p:spPr>
          <a:xfrm rot="10800000" flipV="1">
            <a:off x="2605541" y="1590605"/>
            <a:ext cx="2714355" cy="1203508"/>
          </a:xfrm>
          <a:prstGeom prst="bentConnector3">
            <a:avLst>
              <a:gd name="adj1" fmla="val 47193"/>
            </a:avLst>
          </a:prstGeom>
          <a:ln>
            <a:solidFill>
              <a:srgbClr val="2D3892"/>
            </a:solidFill>
            <a:tailEnd type="triangle"/>
          </a:ln>
        </p:spPr>
        <p:style>
          <a:lnRef idx="1">
            <a:schemeClr val="dk1"/>
          </a:lnRef>
          <a:fillRef idx="0">
            <a:schemeClr val="dk1"/>
          </a:fillRef>
          <a:effectRef idx="0">
            <a:schemeClr val="dk1"/>
          </a:effectRef>
          <a:fontRef idx="minor">
            <a:schemeClr val="tx1"/>
          </a:fontRef>
        </p:style>
      </p:cxnSp>
      <p:sp>
        <p:nvSpPr>
          <p:cNvPr id="122" name="Rettangolo 121">
            <a:extLst>
              <a:ext uri="{FF2B5EF4-FFF2-40B4-BE49-F238E27FC236}">
                <a16:creationId xmlns:a16="http://schemas.microsoft.com/office/drawing/2014/main" id="{E545725A-DEA9-E547-B3AC-51CC022B030D}"/>
              </a:ext>
            </a:extLst>
          </p:cNvPr>
          <p:cNvSpPr/>
          <p:nvPr/>
        </p:nvSpPr>
        <p:spPr>
          <a:xfrm>
            <a:off x="4027551" y="1686621"/>
            <a:ext cx="1179543" cy="646331"/>
          </a:xfrm>
          <a:prstGeom prst="rect">
            <a:avLst/>
          </a:prstGeom>
        </p:spPr>
        <p:txBody>
          <a:bodyPr wrap="square">
            <a:spAutoFit/>
          </a:bodyPr>
          <a:lstStyle/>
          <a:p>
            <a:pPr marL="171450" indent="-171450">
              <a:buClr>
                <a:srgbClr val="006FFF"/>
              </a:buClr>
              <a:buFont typeface="Arial" panose="020B0604020202020204" pitchFamily="34" charset="0"/>
              <a:buChar char="•"/>
            </a:pPr>
            <a:r>
              <a:rPr lang="en-GB" sz="900">
                <a:solidFill>
                  <a:srgbClr val="2D3892"/>
                </a:solidFill>
                <a:latin typeface="Verdana" panose="020B0604030504040204" pitchFamily="34" charset="0"/>
                <a:ea typeface="Verdana" panose="020B0604030504040204" pitchFamily="34" charset="0"/>
                <a:cs typeface="Verdana" panose="020B0604030504040204" pitchFamily="34" charset="0"/>
              </a:rPr>
              <a:t>Chairs the SC</a:t>
            </a:r>
          </a:p>
          <a:p>
            <a:pPr marL="171450" indent="-171450">
              <a:buClr>
                <a:srgbClr val="006FFF"/>
              </a:buClr>
              <a:buFont typeface="Arial" panose="020B0604020202020204" pitchFamily="34" charset="0"/>
              <a:buChar char="•"/>
            </a:pPr>
            <a:r>
              <a:rPr lang="en-GB" sz="900">
                <a:solidFill>
                  <a:srgbClr val="2D3892"/>
                </a:solidFill>
                <a:latin typeface="Verdana" panose="020B0604030504040204" pitchFamily="34" charset="0"/>
                <a:ea typeface="Verdana" panose="020B0604030504040204" pitchFamily="34" charset="0"/>
                <a:cs typeface="Verdana" panose="020B0604030504040204" pitchFamily="34" charset="0"/>
              </a:rPr>
              <a:t>Tasks the RAN staff</a:t>
            </a:r>
          </a:p>
          <a:p>
            <a:pPr marL="171450" indent="-171450" algn="ctr">
              <a:buClr>
                <a:srgbClr val="006FFF"/>
              </a:buClr>
              <a:buFont typeface="Arial" panose="020B0604020202020204" pitchFamily="34" charset="0"/>
              <a:buChar char="•"/>
            </a:pPr>
            <a:endParaRPr lang="en-GB" sz="900">
              <a:solidFill>
                <a:schemeClr val="tx2">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7721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B80B-BFC9-4690-A045-5904711EF356}"/>
              </a:ext>
            </a:extLst>
          </p:cNvPr>
          <p:cNvSpPr>
            <a:spLocks noGrp="1"/>
          </p:cNvSpPr>
          <p:nvPr>
            <p:ph type="title"/>
          </p:nvPr>
        </p:nvSpPr>
        <p:spPr>
          <a:xfrm>
            <a:off x="361954" y="2685327"/>
            <a:ext cx="2468166" cy="1839516"/>
          </a:xfrm>
        </p:spPr>
        <p:txBody>
          <a:bodyPr vert="horz" lIns="91440" tIns="45720" rIns="91440" bIns="45720" rtlCol="0" anchor="ctr">
            <a:normAutofit fontScale="90000"/>
          </a:bodyPr>
          <a:lstStyle/>
          <a:p>
            <a:pPr defTabSz="914400"/>
            <a:r>
              <a:rPr lang="en-US" sz="2700" b="1">
                <a:solidFill>
                  <a:srgbClr val="171251"/>
                </a:solidFill>
                <a:latin typeface="+mj-lt"/>
                <a:ea typeface="+mj-ea"/>
              </a:rPr>
              <a:t>Why is evaluation important for RAN practitioners?</a:t>
            </a:r>
          </a:p>
        </p:txBody>
      </p:sp>
      <p:pic>
        <p:nvPicPr>
          <p:cNvPr id="1028" name="Picture 4">
            <a:extLst>
              <a:ext uri="{FF2B5EF4-FFF2-40B4-BE49-F238E27FC236}">
                <a16:creationId xmlns:a16="http://schemas.microsoft.com/office/drawing/2014/main" id="{5F7D07B1-913C-4582-8E7B-69BF5D1B823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991" b="12051"/>
          <a:stretch/>
        </p:blipFill>
        <p:spPr bwMode="auto">
          <a:xfrm>
            <a:off x="20" y="10"/>
            <a:ext cx="9143980" cy="2782949"/>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8201B07E-5C6F-4F8A-817D-79D315BCD3FE}"/>
              </a:ext>
            </a:extLst>
          </p:cNvPr>
          <p:cNvSpPr>
            <a:spLocks noGrp="1"/>
          </p:cNvSpPr>
          <p:nvPr>
            <p:ph type="body" sz="quarter" idx="10"/>
          </p:nvPr>
        </p:nvSpPr>
        <p:spPr>
          <a:xfrm>
            <a:off x="3167986" y="2814637"/>
            <a:ext cx="5614060" cy="1839515"/>
          </a:xfrm>
        </p:spPr>
        <p:txBody>
          <a:bodyPr vert="horz" lIns="91440" tIns="45720" rIns="91440" bIns="45720" rtlCol="0" anchor="ctr">
            <a:normAutofit/>
          </a:bodyPr>
          <a:lstStyle/>
          <a:p>
            <a:pPr marL="285750" indent="-228600" defTabSz="914400">
              <a:buFont typeface="Arial" panose="020B0604020202020204" pitchFamily="34" charset="0"/>
              <a:buChar char="•"/>
            </a:pPr>
            <a:r>
              <a:rPr lang="en-US" sz="1400">
                <a:solidFill>
                  <a:schemeClr val="tx1"/>
                </a:solidFill>
                <a:latin typeface="+mn-lt"/>
                <a:ea typeface="+mn-ea"/>
              </a:rPr>
              <a:t>Evidence-based interventions.</a:t>
            </a:r>
          </a:p>
          <a:p>
            <a:pPr marL="285750" indent="-228600" defTabSz="914400">
              <a:buFont typeface="Arial" panose="020B0604020202020204" pitchFamily="34" charset="0"/>
              <a:buChar char="•"/>
            </a:pPr>
            <a:r>
              <a:rPr lang="en-US" sz="1400">
                <a:solidFill>
                  <a:schemeClr val="tx1"/>
                </a:solidFill>
                <a:latin typeface="+mn-lt"/>
                <a:ea typeface="+mn-ea"/>
              </a:rPr>
              <a:t>Informed policy</a:t>
            </a:r>
          </a:p>
          <a:p>
            <a:pPr marL="285750" indent="-228600" defTabSz="914400">
              <a:buFont typeface="Arial" panose="020B0604020202020204" pitchFamily="34" charset="0"/>
              <a:buChar char="•"/>
            </a:pPr>
            <a:endParaRPr lang="en-US" sz="1400">
              <a:solidFill>
                <a:schemeClr val="tx1"/>
              </a:solidFill>
              <a:latin typeface="+mn-lt"/>
              <a:ea typeface="+mn-ea"/>
            </a:endParaRPr>
          </a:p>
        </p:txBody>
      </p:sp>
    </p:spTree>
    <p:extLst>
      <p:ext uri="{BB962C8B-B14F-4D97-AF65-F5344CB8AC3E}">
        <p14:creationId xmlns:p14="http://schemas.microsoft.com/office/powerpoint/2010/main" val="2705376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2852-AC5A-41CB-BA4A-5465F54F8DA2}"/>
              </a:ext>
            </a:extLst>
          </p:cNvPr>
          <p:cNvSpPr>
            <a:spLocks noGrp="1"/>
          </p:cNvSpPr>
          <p:nvPr>
            <p:ph type="title"/>
          </p:nvPr>
        </p:nvSpPr>
        <p:spPr>
          <a:xfrm>
            <a:off x="361954" y="2565327"/>
            <a:ext cx="2468166" cy="1839516"/>
          </a:xfrm>
        </p:spPr>
        <p:txBody>
          <a:bodyPr vert="horz" lIns="91440" tIns="45720" rIns="91440" bIns="45720" rtlCol="0" anchor="ctr">
            <a:normAutofit/>
          </a:bodyPr>
          <a:lstStyle/>
          <a:p>
            <a:pPr defTabSz="914400"/>
            <a:r>
              <a:rPr lang="en-US" sz="2700" b="1">
                <a:solidFill>
                  <a:srgbClr val="171251"/>
                </a:solidFill>
                <a:latin typeface="+mj-lt"/>
                <a:ea typeface="+mj-ea"/>
              </a:rPr>
              <a:t>Examples of what we do?</a:t>
            </a:r>
          </a:p>
        </p:txBody>
      </p:sp>
      <p:pic>
        <p:nvPicPr>
          <p:cNvPr id="4" name="Picture 3">
            <a:extLst>
              <a:ext uri="{FF2B5EF4-FFF2-40B4-BE49-F238E27FC236}">
                <a16:creationId xmlns:a16="http://schemas.microsoft.com/office/drawing/2014/main" id="{AB804F81-E675-4B29-BAF4-68E865637765}"/>
              </a:ext>
            </a:extLst>
          </p:cNvPr>
          <p:cNvPicPr>
            <a:picLocks noChangeAspect="1"/>
          </p:cNvPicPr>
          <p:nvPr/>
        </p:nvPicPr>
        <p:blipFill rotWithShape="1">
          <a:blip r:embed="rId3"/>
          <a:srcRect t="4361" b="11681"/>
          <a:stretch/>
        </p:blipFill>
        <p:spPr>
          <a:xfrm>
            <a:off x="20" y="10"/>
            <a:ext cx="9143980" cy="2782949"/>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Text Placeholder 2">
            <a:extLst>
              <a:ext uri="{FF2B5EF4-FFF2-40B4-BE49-F238E27FC236}">
                <a16:creationId xmlns:a16="http://schemas.microsoft.com/office/drawing/2014/main" id="{C352677E-80BB-4B4C-81A6-8329CD511DA7}"/>
              </a:ext>
            </a:extLst>
          </p:cNvPr>
          <p:cNvSpPr>
            <a:spLocks noGrp="1"/>
          </p:cNvSpPr>
          <p:nvPr>
            <p:ph type="body" sz="quarter" idx="10"/>
          </p:nvPr>
        </p:nvSpPr>
        <p:spPr>
          <a:xfrm>
            <a:off x="3167986" y="2814637"/>
            <a:ext cx="5614060" cy="1839515"/>
          </a:xfrm>
        </p:spPr>
        <p:txBody>
          <a:bodyPr vert="horz" lIns="91440" tIns="45720" rIns="91440" bIns="45720" rtlCol="0" anchor="ctr">
            <a:normAutofit/>
          </a:bodyPr>
          <a:lstStyle/>
          <a:p>
            <a:pPr marL="285750" indent="-228600" defTabSz="914400">
              <a:buFont typeface="Arial" panose="020B0604020202020204" pitchFamily="34" charset="0"/>
              <a:buChar char="•"/>
            </a:pPr>
            <a:r>
              <a:rPr lang="en-US" sz="1400">
                <a:solidFill>
                  <a:schemeClr val="tx1"/>
                </a:solidFill>
                <a:latin typeface="+mn-lt"/>
                <a:ea typeface="+mn-ea"/>
              </a:rPr>
              <a:t>Meetings presenting &amp; discussing practices</a:t>
            </a:r>
          </a:p>
          <a:p>
            <a:pPr marL="285750" indent="-228600" defTabSz="914400">
              <a:buFont typeface="Arial" panose="020B0604020202020204" pitchFamily="34" charset="0"/>
              <a:buChar char="•"/>
            </a:pPr>
            <a:r>
              <a:rPr lang="en-US" sz="1400">
                <a:solidFill>
                  <a:schemeClr val="tx1"/>
                </a:solidFill>
                <a:latin typeface="+mn-lt"/>
                <a:ea typeface="+mn-ea"/>
              </a:rPr>
              <a:t>RAN Collection – Good practices</a:t>
            </a:r>
          </a:p>
          <a:p>
            <a:pPr marL="285750" indent="-228600" defTabSz="914400">
              <a:buFont typeface="Arial" panose="020B0604020202020204" pitchFamily="34" charset="0"/>
              <a:buChar char="•"/>
            </a:pPr>
            <a:r>
              <a:rPr lang="en-US" sz="1400">
                <a:solidFill>
                  <a:schemeClr val="tx1"/>
                </a:solidFill>
                <a:latin typeface="+mn-lt"/>
                <a:ea typeface="+mn-ea"/>
              </a:rPr>
              <a:t>Surveys – continuously improving our own practice</a:t>
            </a:r>
          </a:p>
          <a:p>
            <a:pPr marL="285750" indent="-228600" defTabSz="914400">
              <a:buFont typeface="Arial" panose="020B0604020202020204" pitchFamily="34" charset="0"/>
              <a:buChar char="•"/>
            </a:pPr>
            <a:endParaRPr lang="en-US" sz="1400">
              <a:solidFill>
                <a:schemeClr val="tx1"/>
              </a:solidFill>
              <a:latin typeface="+mn-lt"/>
              <a:ea typeface="+mn-ea"/>
            </a:endParaRPr>
          </a:p>
        </p:txBody>
      </p:sp>
    </p:spTree>
    <p:extLst>
      <p:ext uri="{BB962C8B-B14F-4D97-AF65-F5344CB8AC3E}">
        <p14:creationId xmlns:p14="http://schemas.microsoft.com/office/powerpoint/2010/main" val="4246004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FDDA-8860-4361-A60C-C8B3D6F20319}"/>
              </a:ext>
            </a:extLst>
          </p:cNvPr>
          <p:cNvSpPr>
            <a:spLocks noGrp="1"/>
          </p:cNvSpPr>
          <p:nvPr>
            <p:ph type="title"/>
          </p:nvPr>
        </p:nvSpPr>
        <p:spPr/>
        <p:txBody>
          <a:bodyPr>
            <a:noAutofit/>
          </a:bodyPr>
          <a:lstStyle/>
          <a:p>
            <a:pPr algn="ctr"/>
            <a:r>
              <a:rPr lang="nl-NL" sz="2000" b="1"/>
              <a:t>State of </a:t>
            </a:r>
            <a:r>
              <a:rPr lang="nl-NL" sz="2000" b="1" err="1"/>
              <a:t>play</a:t>
            </a:r>
            <a:r>
              <a:rPr lang="nl-NL" sz="2000" b="1"/>
              <a:t> Monitoring </a:t>
            </a:r>
            <a:r>
              <a:rPr lang="nl-NL" sz="2000" b="1" err="1"/>
              <a:t>and</a:t>
            </a:r>
            <a:r>
              <a:rPr lang="nl-NL" sz="2000" b="1"/>
              <a:t> Evaluation </a:t>
            </a:r>
            <a:br>
              <a:rPr lang="nl-NL" sz="2000" b="1"/>
            </a:br>
            <a:r>
              <a:rPr lang="nl-NL" sz="2000" b="1"/>
              <a:t>in P/CVE in Europe</a:t>
            </a:r>
          </a:p>
        </p:txBody>
      </p:sp>
      <p:sp>
        <p:nvSpPr>
          <p:cNvPr id="3" name="Text Placeholder 2">
            <a:extLst>
              <a:ext uri="{FF2B5EF4-FFF2-40B4-BE49-F238E27FC236}">
                <a16:creationId xmlns:a16="http://schemas.microsoft.com/office/drawing/2014/main" id="{E6F1DC34-149E-41A7-B6B8-B9C7BC2578A9}"/>
              </a:ext>
            </a:extLst>
          </p:cNvPr>
          <p:cNvSpPr>
            <a:spLocks noGrp="1"/>
          </p:cNvSpPr>
          <p:nvPr>
            <p:ph type="body" sz="quarter" idx="10"/>
          </p:nvPr>
        </p:nvSpPr>
        <p:spPr/>
        <p:txBody>
          <a:bodyPr/>
          <a:lstStyle/>
          <a:p>
            <a:r>
              <a:rPr lang="nl-NL" b="1" err="1"/>
              <a:t>Lessons</a:t>
            </a:r>
            <a:r>
              <a:rPr lang="nl-NL" b="1"/>
              <a:t> </a:t>
            </a:r>
            <a:r>
              <a:rPr lang="nl-NL" b="1" err="1"/>
              <a:t>from</a:t>
            </a:r>
            <a:r>
              <a:rPr lang="nl-NL" b="1"/>
              <a:t> </a:t>
            </a:r>
            <a:r>
              <a:rPr lang="nl-NL" b="1" err="1"/>
              <a:t>the</a:t>
            </a:r>
            <a:r>
              <a:rPr lang="nl-NL" b="1"/>
              <a:t> field </a:t>
            </a:r>
            <a:r>
              <a:rPr lang="nl-NL"/>
              <a:t>:</a:t>
            </a:r>
          </a:p>
          <a:p>
            <a:pPr marL="285750" indent="-285750">
              <a:buFont typeface="Arial" panose="020B0604020202020204" pitchFamily="34" charset="0"/>
              <a:buChar char="•"/>
            </a:pPr>
            <a:r>
              <a:rPr lang="nl-NL"/>
              <a:t>Policy makers / </a:t>
            </a:r>
            <a:r>
              <a:rPr lang="nl-NL" err="1"/>
              <a:t>funders</a:t>
            </a:r>
            <a:r>
              <a:rPr lang="nl-NL"/>
              <a:t> focus more on </a:t>
            </a:r>
            <a:r>
              <a:rPr lang="nl-NL" err="1"/>
              <a:t>evaluation</a:t>
            </a:r>
            <a:endParaRPr lang="nl-NL"/>
          </a:p>
          <a:p>
            <a:pPr marL="285750" indent="-285750">
              <a:buFont typeface="Arial" panose="020B0604020202020204" pitchFamily="34" charset="0"/>
              <a:buChar char="•"/>
            </a:pPr>
            <a:r>
              <a:rPr lang="nl-NL" err="1"/>
              <a:t>Evidence</a:t>
            </a:r>
            <a:r>
              <a:rPr lang="nl-NL"/>
              <a:t> base is </a:t>
            </a:r>
            <a:r>
              <a:rPr lang="nl-NL" err="1"/>
              <a:t>slowly</a:t>
            </a:r>
            <a:r>
              <a:rPr lang="nl-NL"/>
              <a:t> </a:t>
            </a:r>
            <a:r>
              <a:rPr lang="nl-NL" err="1"/>
              <a:t>growing</a:t>
            </a:r>
            <a:endParaRPr lang="nl-NL"/>
          </a:p>
          <a:p>
            <a:pPr marL="285750" indent="-285750">
              <a:buFont typeface="Arial" panose="020B0604020202020204" pitchFamily="34" charset="0"/>
              <a:buChar char="•"/>
            </a:pPr>
            <a:r>
              <a:rPr lang="nl-NL"/>
              <a:t>Learning </a:t>
            </a:r>
            <a:r>
              <a:rPr lang="nl-NL" err="1"/>
              <a:t>from</a:t>
            </a:r>
            <a:r>
              <a:rPr lang="nl-NL"/>
              <a:t> </a:t>
            </a:r>
            <a:r>
              <a:rPr lang="nl-NL" err="1"/>
              <a:t>internal</a:t>
            </a:r>
            <a:r>
              <a:rPr lang="nl-NL"/>
              <a:t> </a:t>
            </a:r>
            <a:r>
              <a:rPr lang="nl-NL" err="1"/>
              <a:t>evaluations</a:t>
            </a:r>
            <a:r>
              <a:rPr lang="nl-NL"/>
              <a:t> </a:t>
            </a:r>
            <a:r>
              <a:rPr lang="nl-NL" err="1"/>
              <a:t>and</a:t>
            </a:r>
            <a:r>
              <a:rPr lang="nl-NL"/>
              <a:t> </a:t>
            </a:r>
            <a:r>
              <a:rPr lang="nl-NL" err="1"/>
              <a:t>quality</a:t>
            </a:r>
            <a:r>
              <a:rPr lang="nl-NL"/>
              <a:t> management </a:t>
            </a:r>
            <a:r>
              <a:rPr lang="nl-NL" err="1"/>
              <a:t>measures</a:t>
            </a:r>
            <a:r>
              <a:rPr lang="nl-NL"/>
              <a:t> </a:t>
            </a:r>
            <a:r>
              <a:rPr lang="nl-NL" err="1"/>
              <a:t>by</a:t>
            </a:r>
            <a:r>
              <a:rPr lang="nl-NL"/>
              <a:t> practitioners</a:t>
            </a:r>
          </a:p>
          <a:p>
            <a:pPr marL="285750" indent="-285750">
              <a:buFont typeface="Arial" panose="020B0604020202020204" pitchFamily="34" charset="0"/>
              <a:buChar char="•"/>
            </a:pPr>
            <a:endParaRPr lang="nl-NL"/>
          </a:p>
        </p:txBody>
      </p:sp>
    </p:spTree>
    <p:extLst>
      <p:ext uri="{BB962C8B-B14F-4D97-AF65-F5344CB8AC3E}">
        <p14:creationId xmlns:p14="http://schemas.microsoft.com/office/powerpoint/2010/main" val="300284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7B8DB-CA16-4618-BB2A-814C08618800}"/>
              </a:ext>
            </a:extLst>
          </p:cNvPr>
          <p:cNvSpPr>
            <a:spLocks noGrp="1"/>
          </p:cNvSpPr>
          <p:nvPr>
            <p:ph type="title"/>
          </p:nvPr>
        </p:nvSpPr>
        <p:spPr/>
        <p:txBody>
          <a:bodyPr/>
          <a:lstStyle/>
          <a:p>
            <a:pPr algn="ctr"/>
            <a:r>
              <a:rPr lang="nl-NL" b="1" err="1"/>
              <a:t>Challenges</a:t>
            </a:r>
            <a:endParaRPr lang="nl-NL" b="1"/>
          </a:p>
        </p:txBody>
      </p:sp>
      <p:sp>
        <p:nvSpPr>
          <p:cNvPr id="3" name="Text Placeholder 2">
            <a:extLst>
              <a:ext uri="{FF2B5EF4-FFF2-40B4-BE49-F238E27FC236}">
                <a16:creationId xmlns:a16="http://schemas.microsoft.com/office/drawing/2014/main" id="{47363754-C831-4298-AE45-C9C7C9EF12CE}"/>
              </a:ext>
            </a:extLst>
          </p:cNvPr>
          <p:cNvSpPr>
            <a:spLocks noGrp="1"/>
          </p:cNvSpPr>
          <p:nvPr>
            <p:ph type="body" sz="quarter" idx="10"/>
          </p:nvPr>
        </p:nvSpPr>
        <p:spPr/>
        <p:txBody>
          <a:bodyPr/>
          <a:lstStyle/>
          <a:p>
            <a:r>
              <a:rPr lang="nl-NL" b="1" err="1"/>
              <a:t>Challenges</a:t>
            </a:r>
            <a:endParaRPr lang="nl-NL" b="1"/>
          </a:p>
          <a:p>
            <a:pPr marL="285750" indent="-285750">
              <a:buFont typeface="Arial" panose="020B0604020202020204" pitchFamily="34" charset="0"/>
              <a:buChar char="•"/>
            </a:pPr>
            <a:r>
              <a:rPr lang="nl-NL"/>
              <a:t>Different </a:t>
            </a:r>
            <a:r>
              <a:rPr lang="nl-NL" err="1"/>
              <a:t>perspectives</a:t>
            </a:r>
            <a:r>
              <a:rPr lang="nl-NL"/>
              <a:t> or goals of </a:t>
            </a:r>
            <a:r>
              <a:rPr lang="nl-NL" err="1"/>
              <a:t>evaluation</a:t>
            </a:r>
            <a:endParaRPr lang="nl-NL"/>
          </a:p>
          <a:p>
            <a:pPr marL="285750" indent="-285750">
              <a:buFont typeface="Arial" panose="020B0604020202020204" pitchFamily="34" charset="0"/>
              <a:buChar char="•"/>
            </a:pPr>
            <a:r>
              <a:rPr lang="nl-NL" err="1"/>
              <a:t>Sharing</a:t>
            </a:r>
            <a:r>
              <a:rPr lang="nl-NL"/>
              <a:t> </a:t>
            </a:r>
            <a:r>
              <a:rPr lang="nl-NL" err="1"/>
              <a:t>lessons</a:t>
            </a:r>
            <a:r>
              <a:rPr lang="nl-NL"/>
              <a:t> </a:t>
            </a:r>
            <a:r>
              <a:rPr lang="nl-NL" err="1"/>
              <a:t>learned</a:t>
            </a:r>
            <a:endParaRPr lang="nl-NL"/>
          </a:p>
          <a:p>
            <a:pPr marL="285750" indent="-285750">
              <a:buFont typeface="Arial" panose="020B0604020202020204" pitchFamily="34" charset="0"/>
              <a:buChar char="•"/>
            </a:pPr>
            <a:r>
              <a:rPr lang="nl-NL" err="1"/>
              <a:t>Ethics</a:t>
            </a:r>
            <a:r>
              <a:rPr lang="nl-NL"/>
              <a:t> </a:t>
            </a:r>
            <a:r>
              <a:rPr lang="nl-NL" err="1"/>
              <a:t>and</a:t>
            </a:r>
            <a:r>
              <a:rPr lang="nl-NL"/>
              <a:t> data </a:t>
            </a:r>
            <a:r>
              <a:rPr lang="nl-NL" err="1"/>
              <a:t>protection</a:t>
            </a:r>
            <a:r>
              <a:rPr lang="nl-NL"/>
              <a:t> in </a:t>
            </a:r>
            <a:r>
              <a:rPr lang="nl-NL" err="1"/>
              <a:t>sharing</a:t>
            </a:r>
            <a:r>
              <a:rPr lang="nl-NL"/>
              <a:t> information</a:t>
            </a:r>
          </a:p>
          <a:p>
            <a:pPr marL="285750" indent="-285750">
              <a:buFont typeface="Arial" panose="020B0604020202020204" pitchFamily="34" charset="0"/>
              <a:buChar char="•"/>
            </a:pPr>
            <a:endParaRPr lang="nl-NL"/>
          </a:p>
          <a:p>
            <a:endParaRPr lang="nl-NL"/>
          </a:p>
        </p:txBody>
      </p:sp>
    </p:spTree>
    <p:extLst>
      <p:ext uri="{BB962C8B-B14F-4D97-AF65-F5344CB8AC3E}">
        <p14:creationId xmlns:p14="http://schemas.microsoft.com/office/powerpoint/2010/main" val="1616135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5E79-BD2F-4568-AB88-120ECB70F962}"/>
              </a:ext>
            </a:extLst>
          </p:cNvPr>
          <p:cNvSpPr>
            <a:spLocks noGrp="1"/>
          </p:cNvSpPr>
          <p:nvPr>
            <p:ph type="title"/>
          </p:nvPr>
        </p:nvSpPr>
        <p:spPr/>
        <p:txBody>
          <a:bodyPr/>
          <a:lstStyle/>
          <a:p>
            <a:pPr algn="ctr"/>
            <a:r>
              <a:rPr lang="nl-NL" b="1" err="1"/>
              <a:t>Recommendations</a:t>
            </a:r>
            <a:r>
              <a:rPr lang="nl-NL" b="1"/>
              <a:t> </a:t>
            </a:r>
          </a:p>
        </p:txBody>
      </p:sp>
      <p:sp>
        <p:nvSpPr>
          <p:cNvPr id="3" name="Text Placeholder 2">
            <a:extLst>
              <a:ext uri="{FF2B5EF4-FFF2-40B4-BE49-F238E27FC236}">
                <a16:creationId xmlns:a16="http://schemas.microsoft.com/office/drawing/2014/main" id="{D8A92E7F-A975-4EB3-B8C9-69B5220FA887}"/>
              </a:ext>
            </a:extLst>
          </p:cNvPr>
          <p:cNvSpPr>
            <a:spLocks noGrp="1"/>
          </p:cNvSpPr>
          <p:nvPr>
            <p:ph type="body" sz="quarter" idx="10"/>
          </p:nvPr>
        </p:nvSpPr>
        <p:spPr/>
        <p:txBody>
          <a:bodyPr/>
          <a:lstStyle/>
          <a:p>
            <a:pPr marL="285750" indent="-285750">
              <a:buFont typeface="Arial" panose="020B0604020202020204" pitchFamily="34" charset="0"/>
              <a:buChar char="•"/>
            </a:pPr>
            <a:r>
              <a:rPr lang="nl-NL" b="1"/>
              <a:t>Evaluation = </a:t>
            </a:r>
            <a:r>
              <a:rPr lang="nl-NL" b="1" err="1"/>
              <a:t>learning</a:t>
            </a:r>
            <a:r>
              <a:rPr lang="nl-NL" b="1"/>
              <a:t> = </a:t>
            </a:r>
            <a:r>
              <a:rPr lang="nl-NL" b="1" err="1"/>
              <a:t>improving</a:t>
            </a:r>
            <a:r>
              <a:rPr lang="nl-NL" b="1"/>
              <a:t>. </a:t>
            </a:r>
            <a:r>
              <a:rPr lang="nl-NL" err="1"/>
              <a:t>Iterative</a:t>
            </a:r>
            <a:r>
              <a:rPr lang="nl-NL"/>
              <a:t> </a:t>
            </a:r>
            <a:r>
              <a:rPr lang="nl-NL" err="1"/>
              <a:t>process</a:t>
            </a:r>
            <a:r>
              <a:rPr lang="nl-NL"/>
              <a:t> </a:t>
            </a:r>
            <a:r>
              <a:rPr lang="nl-NL" err="1"/>
              <a:t>that</a:t>
            </a:r>
            <a:r>
              <a:rPr lang="nl-NL"/>
              <a:t> is best </a:t>
            </a:r>
            <a:r>
              <a:rPr lang="nl-NL" err="1"/>
              <a:t>included</a:t>
            </a:r>
            <a:r>
              <a:rPr lang="nl-NL"/>
              <a:t> </a:t>
            </a:r>
            <a:r>
              <a:rPr lang="nl-NL" err="1"/>
              <a:t>from</a:t>
            </a:r>
            <a:r>
              <a:rPr lang="nl-NL"/>
              <a:t> </a:t>
            </a:r>
            <a:r>
              <a:rPr lang="nl-NL" err="1"/>
              <a:t>the</a:t>
            </a:r>
            <a:r>
              <a:rPr lang="nl-NL"/>
              <a:t> </a:t>
            </a:r>
            <a:r>
              <a:rPr lang="nl-NL" err="1"/>
              <a:t>outset</a:t>
            </a:r>
            <a:r>
              <a:rPr lang="nl-NL"/>
              <a:t> </a:t>
            </a:r>
            <a:r>
              <a:rPr lang="nl-NL" err="1"/>
              <a:t>onwards</a:t>
            </a:r>
            <a:endParaRPr lang="nl-NL"/>
          </a:p>
          <a:p>
            <a:pPr marL="285750" indent="-285750">
              <a:buFont typeface="Arial" panose="020B0604020202020204" pitchFamily="34" charset="0"/>
              <a:buChar char="•"/>
            </a:pPr>
            <a:r>
              <a:rPr lang="nl-NL" b="1"/>
              <a:t>Common </a:t>
            </a:r>
            <a:r>
              <a:rPr lang="nl-NL" b="1" err="1"/>
              <a:t>definition</a:t>
            </a:r>
            <a:r>
              <a:rPr lang="nl-NL" b="1"/>
              <a:t> </a:t>
            </a:r>
            <a:r>
              <a:rPr lang="nl-NL" b="1" err="1"/>
              <a:t>between</a:t>
            </a:r>
            <a:r>
              <a:rPr lang="nl-NL" b="1"/>
              <a:t> stakeholders </a:t>
            </a:r>
            <a:r>
              <a:rPr lang="nl-NL"/>
              <a:t>of </a:t>
            </a:r>
            <a:r>
              <a:rPr lang="nl-NL" err="1"/>
              <a:t>theory</a:t>
            </a:r>
            <a:r>
              <a:rPr lang="nl-NL"/>
              <a:t> of change </a:t>
            </a:r>
            <a:r>
              <a:rPr lang="nl-NL" err="1"/>
              <a:t>and</a:t>
            </a:r>
            <a:r>
              <a:rPr lang="nl-NL"/>
              <a:t> indicators of </a:t>
            </a:r>
            <a:r>
              <a:rPr lang="nl-NL" err="1"/>
              <a:t>success</a:t>
            </a:r>
            <a:r>
              <a:rPr lang="nl-NL"/>
              <a:t>. </a:t>
            </a:r>
          </a:p>
          <a:p>
            <a:pPr marL="285750" indent="-285750">
              <a:buFont typeface="Arial" panose="020B0604020202020204" pitchFamily="34" charset="0"/>
              <a:buChar char="•"/>
            </a:pPr>
            <a:r>
              <a:rPr lang="nl-NL" b="1" err="1"/>
              <a:t>Self-evaluation</a:t>
            </a:r>
            <a:r>
              <a:rPr lang="nl-NL" b="1"/>
              <a:t> or peer review tools </a:t>
            </a:r>
            <a:r>
              <a:rPr lang="nl-NL"/>
              <a:t>as </a:t>
            </a:r>
            <a:r>
              <a:rPr lang="nl-NL" err="1"/>
              <a:t>structured</a:t>
            </a:r>
            <a:r>
              <a:rPr lang="nl-NL"/>
              <a:t> way </a:t>
            </a:r>
            <a:r>
              <a:rPr lang="nl-NL" err="1"/>
              <a:t>to</a:t>
            </a:r>
            <a:r>
              <a:rPr lang="nl-NL"/>
              <a:t> </a:t>
            </a:r>
            <a:r>
              <a:rPr lang="nl-NL" err="1"/>
              <a:t>assess</a:t>
            </a:r>
            <a:r>
              <a:rPr lang="nl-NL"/>
              <a:t> </a:t>
            </a:r>
            <a:r>
              <a:rPr lang="nl-NL" err="1"/>
              <a:t>and</a:t>
            </a:r>
            <a:r>
              <a:rPr lang="nl-NL"/>
              <a:t> </a:t>
            </a:r>
            <a:r>
              <a:rPr lang="nl-NL" err="1"/>
              <a:t>improve</a:t>
            </a:r>
            <a:r>
              <a:rPr lang="nl-NL"/>
              <a:t> </a:t>
            </a:r>
            <a:r>
              <a:rPr lang="nl-NL" err="1"/>
              <a:t>your</a:t>
            </a:r>
            <a:r>
              <a:rPr lang="nl-NL"/>
              <a:t> </a:t>
            </a:r>
            <a:r>
              <a:rPr lang="nl-NL" err="1"/>
              <a:t>own</a:t>
            </a:r>
            <a:r>
              <a:rPr lang="nl-NL"/>
              <a:t> or </a:t>
            </a:r>
            <a:r>
              <a:rPr lang="nl-NL" err="1"/>
              <a:t>peer’s</a:t>
            </a:r>
            <a:r>
              <a:rPr lang="nl-NL"/>
              <a:t> </a:t>
            </a:r>
            <a:r>
              <a:rPr lang="nl-NL" err="1"/>
              <a:t>work</a:t>
            </a:r>
            <a:r>
              <a:rPr lang="nl-NL"/>
              <a:t> </a:t>
            </a:r>
            <a:r>
              <a:rPr lang="nl-NL" err="1"/>
              <a:t>and</a:t>
            </a:r>
            <a:r>
              <a:rPr lang="nl-NL"/>
              <a:t> </a:t>
            </a:r>
            <a:r>
              <a:rPr lang="nl-NL" err="1"/>
              <a:t>lower</a:t>
            </a:r>
            <a:r>
              <a:rPr lang="nl-NL"/>
              <a:t> </a:t>
            </a:r>
            <a:r>
              <a:rPr lang="nl-NL" err="1"/>
              <a:t>threshold</a:t>
            </a:r>
            <a:r>
              <a:rPr lang="nl-NL"/>
              <a:t> </a:t>
            </a:r>
            <a:r>
              <a:rPr lang="nl-NL" err="1"/>
              <a:t>for</a:t>
            </a:r>
            <a:r>
              <a:rPr lang="nl-NL"/>
              <a:t> M&amp;E</a:t>
            </a:r>
          </a:p>
          <a:p>
            <a:pPr marL="285750" indent="-285750">
              <a:buFont typeface="Arial" panose="020B0604020202020204" pitchFamily="34" charset="0"/>
              <a:buChar char="•"/>
            </a:pPr>
            <a:endParaRPr lang="nl-NL"/>
          </a:p>
        </p:txBody>
      </p:sp>
    </p:spTree>
    <p:extLst>
      <p:ext uri="{BB962C8B-B14F-4D97-AF65-F5344CB8AC3E}">
        <p14:creationId xmlns:p14="http://schemas.microsoft.com/office/powerpoint/2010/main" val="2913882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AE6E1A-905A-AF48-9BA5-C77ABC2CD603}"/>
              </a:ext>
            </a:extLst>
          </p:cNvPr>
          <p:cNvSpPr>
            <a:spLocks noGrp="1"/>
          </p:cNvSpPr>
          <p:nvPr>
            <p:ph type="title"/>
          </p:nvPr>
        </p:nvSpPr>
        <p:spPr>
          <a:xfrm>
            <a:off x="2083448" y="208024"/>
            <a:ext cx="4977103" cy="761483"/>
          </a:xfrm>
        </p:spPr>
        <p:txBody>
          <a:bodyPr>
            <a:normAutofit fontScale="90000"/>
          </a:bodyPr>
          <a:lstStyle/>
          <a:p>
            <a:r>
              <a:rPr lang="de-DE" b="1"/>
              <a:t>More </a:t>
            </a:r>
            <a:r>
              <a:rPr lang="de-DE" b="1" err="1"/>
              <a:t>information</a:t>
            </a:r>
            <a:r>
              <a:rPr lang="de-DE" b="1"/>
              <a:t> </a:t>
            </a:r>
            <a:r>
              <a:rPr lang="de-DE" b="1" err="1"/>
              <a:t>about</a:t>
            </a:r>
            <a:r>
              <a:rPr lang="de-DE" b="1"/>
              <a:t> RAN	</a:t>
            </a:r>
            <a:endParaRPr lang="it-IT" b="1"/>
          </a:p>
        </p:txBody>
      </p:sp>
      <p:sp>
        <p:nvSpPr>
          <p:cNvPr id="4" name="Rechteck 2">
            <a:extLst>
              <a:ext uri="{FF2B5EF4-FFF2-40B4-BE49-F238E27FC236}">
                <a16:creationId xmlns:a16="http://schemas.microsoft.com/office/drawing/2014/main" id="{E0D0C084-D0A6-C340-A77A-D30BC27F02D0}"/>
              </a:ext>
            </a:extLst>
          </p:cNvPr>
          <p:cNvSpPr>
            <a:spLocks noGrp="1"/>
          </p:cNvSpPr>
          <p:nvPr>
            <p:ph type="body" sz="quarter" idx="10"/>
          </p:nvPr>
        </p:nvSpPr>
        <p:spPr>
          <a:xfrm>
            <a:off x="457993" y="2182893"/>
            <a:ext cx="8228012" cy="777713"/>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GB" sz="2000">
                <a:solidFill>
                  <a:srgbClr val="171251"/>
                </a:solidFill>
                <a:latin typeface="Tahoma" panose="020B0604030504040204" pitchFamily="34" charset="0"/>
                <a:ea typeface="Calibri" panose="020F0502020204030204" pitchFamily="34" charset="0"/>
                <a:hlinkClick r:id="rId2"/>
              </a:rPr>
              <a:t>Check the RAN website</a:t>
            </a:r>
          </a:p>
          <a:p>
            <a:pPr marL="285750" indent="-285750">
              <a:lnSpc>
                <a:spcPct val="107000"/>
              </a:lnSpc>
              <a:spcAft>
                <a:spcPts val="800"/>
              </a:spcAft>
              <a:buFont typeface="Arial" panose="020B0604020202020204" pitchFamily="34" charset="0"/>
              <a:buChar char="•"/>
            </a:pPr>
            <a:r>
              <a:rPr lang="en-GB" sz="2000">
                <a:solidFill>
                  <a:srgbClr val="171251"/>
                </a:solidFill>
                <a:latin typeface="Tahoma" panose="020B0604030504040204" pitchFamily="34" charset="0"/>
                <a:ea typeface="Calibri" panose="020F0502020204030204" pitchFamily="34" charset="0"/>
                <a:hlinkClick r:id="rId2"/>
              </a:rPr>
              <a:t>Follow RAN on Facebook/LinkedIn/Twitter  </a:t>
            </a:r>
            <a:endParaRPr lang="en-GB" sz="2000">
              <a:solidFill>
                <a:srgbClr val="171251"/>
              </a:solidFill>
              <a:latin typeface="Tahoma" panose="020B0604030504040204" pitchFamily="34" charset="0"/>
              <a:ea typeface="Calibri" panose="020F0502020204030204" pitchFamily="34" charset="0"/>
            </a:endParaRPr>
          </a:p>
        </p:txBody>
      </p:sp>
    </p:spTree>
    <p:extLst>
      <p:ext uri="{BB962C8B-B14F-4D97-AF65-F5344CB8AC3E}">
        <p14:creationId xmlns:p14="http://schemas.microsoft.com/office/powerpoint/2010/main" val="3146597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AN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F3D2D1210A3A478F5FA54F7A6770FC" ma:contentTypeVersion="4" ma:contentTypeDescription="Een nieuw document maken." ma:contentTypeScope="" ma:versionID="f6ce4f4ddb7b81aeab31aac1608edb16">
  <xsd:schema xmlns:xsd="http://www.w3.org/2001/XMLSchema" xmlns:xs="http://www.w3.org/2001/XMLSchema" xmlns:p="http://schemas.microsoft.com/office/2006/metadata/properties" xmlns:ns2="411c326f-05c5-4325-a16f-02dfacaef9c9" targetNamespace="http://schemas.microsoft.com/office/2006/metadata/properties" ma:root="true" ma:fieldsID="9786ecd7bd868ebaa85ed702717c7498" ns2:_="">
    <xsd:import namespace="411c326f-05c5-4325-a16f-02dfacaef9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1c326f-05c5-4325-a16f-02dfacaef9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56CD8B-54EB-4540-A8CB-C25E2C73AEC3}">
  <ds:schemaRefs>
    <ds:schemaRef ds:uri="411c326f-05c5-4325-a16f-02dfacaef9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1B08CC0-B596-4A54-AD1D-507DF1E06D0C}">
  <ds:schemaRefs>
    <ds:schemaRef ds:uri="http://schemas.microsoft.com/sharepoint/v3/contenttype/forms"/>
  </ds:schemaRefs>
</ds:datastoreItem>
</file>

<file path=customXml/itemProps3.xml><?xml version="1.0" encoding="utf-8"?>
<ds:datastoreItem xmlns:ds="http://schemas.openxmlformats.org/officeDocument/2006/customXml" ds:itemID="{97395C96-9A5D-4476-8939-C4D531842B6D}">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10</Slides>
  <Notes>5</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About RAN and RAN Objectives </vt:lpstr>
      <vt:lpstr>RAN‘s structure and activities </vt:lpstr>
      <vt:lpstr>Why is evaluation important for RAN practitioners?</vt:lpstr>
      <vt:lpstr>Examples of what we do?</vt:lpstr>
      <vt:lpstr>State of play Monitoring and Evaluation  in P/CVE in Europe</vt:lpstr>
      <vt:lpstr>Challenges</vt:lpstr>
      <vt:lpstr>Recommendations </vt:lpstr>
      <vt:lpstr>More information about RAN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Lieke Wouterse</dc:creator>
  <cp:revision>1</cp:revision>
  <dcterms:created xsi:type="dcterms:W3CDTF">2019-09-24T15:04:03Z</dcterms:created>
  <dcterms:modified xsi:type="dcterms:W3CDTF">2021-04-26T12:13:33Z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0x01010080F3D2D1210A3A478F5FA54F7A6770FC</vt:lpwstr>
  </property>
</Properties>
</file>